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F5002D9-2DF6-42A4-977D-DB81027BFD94}"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AE4211-C4F4-4AA7-B5AA-289FD0F20D40}" type="slidenum">
              <a:rPr lang="ar-IQ" smtClean="0"/>
              <a:t>‹#›</a:t>
            </a:fld>
            <a:endParaRPr lang="ar-IQ"/>
          </a:p>
        </p:txBody>
      </p:sp>
    </p:spTree>
    <p:extLst>
      <p:ext uri="{BB962C8B-B14F-4D97-AF65-F5344CB8AC3E}">
        <p14:creationId xmlns:p14="http://schemas.microsoft.com/office/powerpoint/2010/main" val="1497161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F5002D9-2DF6-42A4-977D-DB81027BFD94}"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AE4211-C4F4-4AA7-B5AA-289FD0F20D40}" type="slidenum">
              <a:rPr lang="ar-IQ" smtClean="0"/>
              <a:t>‹#›</a:t>
            </a:fld>
            <a:endParaRPr lang="ar-IQ"/>
          </a:p>
        </p:txBody>
      </p:sp>
    </p:spTree>
    <p:extLst>
      <p:ext uri="{BB962C8B-B14F-4D97-AF65-F5344CB8AC3E}">
        <p14:creationId xmlns:p14="http://schemas.microsoft.com/office/powerpoint/2010/main" val="972047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F5002D9-2DF6-42A4-977D-DB81027BFD94}"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AE4211-C4F4-4AA7-B5AA-289FD0F20D40}" type="slidenum">
              <a:rPr lang="ar-IQ" smtClean="0"/>
              <a:t>‹#›</a:t>
            </a:fld>
            <a:endParaRPr lang="ar-IQ"/>
          </a:p>
        </p:txBody>
      </p:sp>
    </p:spTree>
    <p:extLst>
      <p:ext uri="{BB962C8B-B14F-4D97-AF65-F5344CB8AC3E}">
        <p14:creationId xmlns:p14="http://schemas.microsoft.com/office/powerpoint/2010/main" val="103118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F5002D9-2DF6-42A4-977D-DB81027BFD94}"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AE4211-C4F4-4AA7-B5AA-289FD0F20D40}" type="slidenum">
              <a:rPr lang="ar-IQ" smtClean="0"/>
              <a:t>‹#›</a:t>
            </a:fld>
            <a:endParaRPr lang="ar-IQ"/>
          </a:p>
        </p:txBody>
      </p:sp>
    </p:spTree>
    <p:extLst>
      <p:ext uri="{BB962C8B-B14F-4D97-AF65-F5344CB8AC3E}">
        <p14:creationId xmlns:p14="http://schemas.microsoft.com/office/powerpoint/2010/main" val="21812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F5002D9-2DF6-42A4-977D-DB81027BFD94}" type="datetimeFigureOut">
              <a:rPr lang="ar-IQ" smtClean="0"/>
              <a:t>26/05/1441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AE4211-C4F4-4AA7-B5AA-289FD0F20D40}" type="slidenum">
              <a:rPr lang="ar-IQ" smtClean="0"/>
              <a:t>‹#›</a:t>
            </a:fld>
            <a:endParaRPr lang="ar-IQ"/>
          </a:p>
        </p:txBody>
      </p:sp>
    </p:spTree>
    <p:extLst>
      <p:ext uri="{BB962C8B-B14F-4D97-AF65-F5344CB8AC3E}">
        <p14:creationId xmlns:p14="http://schemas.microsoft.com/office/powerpoint/2010/main" val="1812791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F5002D9-2DF6-42A4-977D-DB81027BFD94}" type="datetimeFigureOut">
              <a:rPr lang="ar-IQ" smtClean="0"/>
              <a:t>26/05/1441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AE4211-C4F4-4AA7-B5AA-289FD0F20D40}" type="slidenum">
              <a:rPr lang="ar-IQ" smtClean="0"/>
              <a:t>‹#›</a:t>
            </a:fld>
            <a:endParaRPr lang="ar-IQ"/>
          </a:p>
        </p:txBody>
      </p:sp>
    </p:spTree>
    <p:extLst>
      <p:ext uri="{BB962C8B-B14F-4D97-AF65-F5344CB8AC3E}">
        <p14:creationId xmlns:p14="http://schemas.microsoft.com/office/powerpoint/2010/main" val="4034776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F5002D9-2DF6-42A4-977D-DB81027BFD94}" type="datetimeFigureOut">
              <a:rPr lang="ar-IQ" smtClean="0"/>
              <a:t>26/05/1441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BAE4211-C4F4-4AA7-B5AA-289FD0F20D40}" type="slidenum">
              <a:rPr lang="ar-IQ" smtClean="0"/>
              <a:t>‹#›</a:t>
            </a:fld>
            <a:endParaRPr lang="ar-IQ"/>
          </a:p>
        </p:txBody>
      </p:sp>
    </p:spTree>
    <p:extLst>
      <p:ext uri="{BB962C8B-B14F-4D97-AF65-F5344CB8AC3E}">
        <p14:creationId xmlns:p14="http://schemas.microsoft.com/office/powerpoint/2010/main" val="1255239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F5002D9-2DF6-42A4-977D-DB81027BFD94}" type="datetimeFigureOut">
              <a:rPr lang="ar-IQ" smtClean="0"/>
              <a:t>26/05/1441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BAE4211-C4F4-4AA7-B5AA-289FD0F20D40}" type="slidenum">
              <a:rPr lang="ar-IQ" smtClean="0"/>
              <a:t>‹#›</a:t>
            </a:fld>
            <a:endParaRPr lang="ar-IQ"/>
          </a:p>
        </p:txBody>
      </p:sp>
    </p:spTree>
    <p:extLst>
      <p:ext uri="{BB962C8B-B14F-4D97-AF65-F5344CB8AC3E}">
        <p14:creationId xmlns:p14="http://schemas.microsoft.com/office/powerpoint/2010/main" val="306898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F5002D9-2DF6-42A4-977D-DB81027BFD94}" type="datetimeFigureOut">
              <a:rPr lang="ar-IQ" smtClean="0"/>
              <a:t>26/05/1441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BAE4211-C4F4-4AA7-B5AA-289FD0F20D40}" type="slidenum">
              <a:rPr lang="ar-IQ" smtClean="0"/>
              <a:t>‹#›</a:t>
            </a:fld>
            <a:endParaRPr lang="ar-IQ"/>
          </a:p>
        </p:txBody>
      </p:sp>
    </p:spTree>
    <p:extLst>
      <p:ext uri="{BB962C8B-B14F-4D97-AF65-F5344CB8AC3E}">
        <p14:creationId xmlns:p14="http://schemas.microsoft.com/office/powerpoint/2010/main" val="261943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5002D9-2DF6-42A4-977D-DB81027BFD94}" type="datetimeFigureOut">
              <a:rPr lang="ar-IQ" smtClean="0"/>
              <a:t>26/05/1441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AE4211-C4F4-4AA7-B5AA-289FD0F20D40}" type="slidenum">
              <a:rPr lang="ar-IQ" smtClean="0"/>
              <a:t>‹#›</a:t>
            </a:fld>
            <a:endParaRPr lang="ar-IQ"/>
          </a:p>
        </p:txBody>
      </p:sp>
    </p:spTree>
    <p:extLst>
      <p:ext uri="{BB962C8B-B14F-4D97-AF65-F5344CB8AC3E}">
        <p14:creationId xmlns:p14="http://schemas.microsoft.com/office/powerpoint/2010/main" val="385144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5002D9-2DF6-42A4-977D-DB81027BFD94}" type="datetimeFigureOut">
              <a:rPr lang="ar-IQ" smtClean="0"/>
              <a:t>26/05/1441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AE4211-C4F4-4AA7-B5AA-289FD0F20D40}" type="slidenum">
              <a:rPr lang="ar-IQ" smtClean="0"/>
              <a:t>‹#›</a:t>
            </a:fld>
            <a:endParaRPr lang="ar-IQ"/>
          </a:p>
        </p:txBody>
      </p:sp>
    </p:spTree>
    <p:extLst>
      <p:ext uri="{BB962C8B-B14F-4D97-AF65-F5344CB8AC3E}">
        <p14:creationId xmlns:p14="http://schemas.microsoft.com/office/powerpoint/2010/main" val="378089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F5002D9-2DF6-42A4-977D-DB81027BFD94}" type="datetimeFigureOut">
              <a:rPr lang="ar-IQ" smtClean="0"/>
              <a:t>26/05/1441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BAE4211-C4F4-4AA7-B5AA-289FD0F20D40}" type="slidenum">
              <a:rPr lang="ar-IQ" smtClean="0"/>
              <a:t>‹#›</a:t>
            </a:fld>
            <a:endParaRPr lang="ar-IQ"/>
          </a:p>
        </p:txBody>
      </p:sp>
    </p:spTree>
    <p:extLst>
      <p:ext uri="{BB962C8B-B14F-4D97-AF65-F5344CB8AC3E}">
        <p14:creationId xmlns:p14="http://schemas.microsoft.com/office/powerpoint/2010/main" val="895785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كيفية </a:t>
            </a:r>
            <a:r>
              <a:rPr lang="ar-IQ" dirty="0" err="1" smtClean="0"/>
              <a:t>نشاة</a:t>
            </a:r>
            <a:r>
              <a:rPr lang="ar-IQ" dirty="0" smtClean="0"/>
              <a:t> الاتحاد المركزي</a:t>
            </a:r>
            <a:endParaRPr lang="ar-IQ" dirty="0"/>
          </a:p>
        </p:txBody>
      </p:sp>
      <p:sp>
        <p:nvSpPr>
          <p:cNvPr id="3" name="عنصر نائب للمحتوى 2"/>
          <p:cNvSpPr>
            <a:spLocks noGrp="1"/>
          </p:cNvSpPr>
          <p:nvPr>
            <p:ph idx="1"/>
          </p:nvPr>
        </p:nvSpPr>
        <p:spPr/>
        <p:txBody>
          <a:bodyPr/>
          <a:lstStyle/>
          <a:p>
            <a:r>
              <a:rPr lang="ar-IQ" dirty="0" smtClean="0"/>
              <a:t>الطريقة الاولى : اتفاق عدة  دول مستقلة على انشاء الاتحاد المركزي ووفقا لهه الطريقة نشا الاتحاد المركزي للولايات المتحدة الامريكية </a:t>
            </a:r>
            <a:r>
              <a:rPr lang="ar-IQ" dirty="0" err="1" smtClean="0"/>
              <a:t>وسويسر</a:t>
            </a:r>
            <a:r>
              <a:rPr lang="ar-IQ" dirty="0" smtClean="0"/>
              <a:t> والمانيا </a:t>
            </a:r>
          </a:p>
          <a:p>
            <a:r>
              <a:rPr lang="ar-IQ" dirty="0" smtClean="0"/>
              <a:t>الطريقة الثانية : تفكك دولة موحدة الى عدة دويلات صيرة مع وجود الرغبة لدى هذه الدويلات في الابقاء على علاقة متميزة مع بعضها مع البعض الاخر وتكون في صورة اتحاد مركزي بحيث يكون لها استقلالا نسبيا لم تتمتع به عندما كانت ضمن الدولة الموحدة </a:t>
            </a:r>
            <a:endParaRPr lang="ar-IQ" dirty="0"/>
          </a:p>
        </p:txBody>
      </p:sp>
    </p:spTree>
    <p:extLst>
      <p:ext uri="{BB962C8B-B14F-4D97-AF65-F5344CB8AC3E}">
        <p14:creationId xmlns:p14="http://schemas.microsoft.com/office/powerpoint/2010/main" val="2122433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النتائج التي تترتب على قيام الاتحاد المركزي </a:t>
            </a:r>
            <a:endParaRPr lang="ar-IQ" dirty="0"/>
          </a:p>
        </p:txBody>
      </p:sp>
      <p:sp>
        <p:nvSpPr>
          <p:cNvPr id="3" name="عنصر نائب للمحتوى 2"/>
          <p:cNvSpPr>
            <a:spLocks noGrp="1"/>
          </p:cNvSpPr>
          <p:nvPr>
            <p:ph idx="1"/>
          </p:nvPr>
        </p:nvSpPr>
        <p:spPr/>
        <p:txBody>
          <a:bodyPr/>
          <a:lstStyle/>
          <a:p>
            <a:r>
              <a:rPr lang="ar-IQ" dirty="0" smtClean="0"/>
              <a:t>1- النتائج التي تتعلق بالمجال الداخلي :</a:t>
            </a:r>
          </a:p>
          <a:p>
            <a:r>
              <a:rPr lang="ar-IQ" dirty="0" smtClean="0"/>
              <a:t>أ-ظهور دولة جديدة تمثل دول الاتحاد تكون لها شخصية دولية واحدة حيث تذوب شخصيات الدويلات فيما يتعلق في الجانب الدولي  في هذه الشخصية الجديدة</a:t>
            </a:r>
          </a:p>
          <a:p>
            <a:r>
              <a:rPr lang="ar-IQ" dirty="0"/>
              <a:t>ب</a:t>
            </a:r>
            <a:r>
              <a:rPr lang="ar-IQ" dirty="0" smtClean="0"/>
              <a:t>- يتكون اقليم الدولة الاتحادية من مجموع اقاليم الدويلات وتحدد حدودها مع الدول الاخرى على اسا اقليمها الجديد </a:t>
            </a:r>
          </a:p>
          <a:p>
            <a:r>
              <a:rPr lang="ar-IQ" dirty="0"/>
              <a:t>ج</a:t>
            </a:r>
            <a:r>
              <a:rPr lang="ar-IQ" dirty="0" smtClean="0"/>
              <a:t>- يكون لمواطني الدولة الموحدة جنسية مشتركة واحدة تكون الرابطة القانونية التي تربط المواطنين بدولة الاتحاد</a:t>
            </a:r>
          </a:p>
        </p:txBody>
      </p:sp>
    </p:spTree>
    <p:extLst>
      <p:ext uri="{BB962C8B-B14F-4D97-AF65-F5344CB8AC3E}">
        <p14:creationId xmlns:p14="http://schemas.microsoft.com/office/powerpoint/2010/main" val="425780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2- النتائج التي تتعلق بالمجل الداخلي</a:t>
            </a:r>
            <a:endParaRPr lang="ar-IQ" dirty="0"/>
          </a:p>
        </p:txBody>
      </p:sp>
      <p:sp>
        <p:nvSpPr>
          <p:cNvPr id="3" name="عنصر نائب للمحتوى 2"/>
          <p:cNvSpPr>
            <a:spLocks noGrp="1"/>
          </p:cNvSpPr>
          <p:nvPr>
            <p:ph idx="1"/>
          </p:nvPr>
        </p:nvSpPr>
        <p:spPr/>
        <p:txBody>
          <a:bodyPr/>
          <a:lstStyle/>
          <a:p>
            <a:r>
              <a:rPr lang="ar-IQ" dirty="0" smtClean="0"/>
              <a:t>أ- وجود دستور موحد للدولة الاتحادية تضعه سلطة </a:t>
            </a:r>
            <a:r>
              <a:rPr lang="ar-IQ" dirty="0" err="1" smtClean="0"/>
              <a:t>تاسيسية</a:t>
            </a:r>
            <a:r>
              <a:rPr lang="ar-IQ" dirty="0" smtClean="0"/>
              <a:t> تمثل الاتحاد </a:t>
            </a:r>
            <a:r>
              <a:rPr lang="ar-IQ" dirty="0" err="1" smtClean="0"/>
              <a:t>باكمله</a:t>
            </a:r>
            <a:r>
              <a:rPr lang="ar-IQ" dirty="0" smtClean="0"/>
              <a:t> مع وجود هذا الستور الموحد الا ان لكل ولاية دستورا خاصا بها شريطة ان </a:t>
            </a:r>
            <a:r>
              <a:rPr lang="ar-IQ" dirty="0" err="1" smtClean="0"/>
              <a:t>لابتعارض</a:t>
            </a:r>
            <a:r>
              <a:rPr lang="ar-IQ" dirty="0" smtClean="0"/>
              <a:t> مع دستور الدولة الاتحادية </a:t>
            </a:r>
          </a:p>
          <a:p>
            <a:r>
              <a:rPr lang="ar-IQ" dirty="0" smtClean="0"/>
              <a:t>ب- وجود ثلاث سلطات على مستوى الاتحاد تتمثل بالسلطة التشريعية التنفيذية والقضائية وهي التي تختص في شؤون الاتحاد حيث تتولى السلطة التشريعية تشريع القوانين التي تخص الاتحاد </a:t>
            </a:r>
            <a:r>
              <a:rPr lang="ar-IQ" dirty="0" err="1" smtClean="0"/>
              <a:t>باكمله</a:t>
            </a:r>
            <a:r>
              <a:rPr lang="ar-IQ" dirty="0" smtClean="0"/>
              <a:t> </a:t>
            </a:r>
            <a:endParaRPr lang="ar-IQ" dirty="0"/>
          </a:p>
        </p:txBody>
      </p:sp>
    </p:spTree>
    <p:extLst>
      <p:ext uri="{BB962C8B-B14F-4D97-AF65-F5344CB8AC3E}">
        <p14:creationId xmlns:p14="http://schemas.microsoft.com/office/powerpoint/2010/main" val="2145607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الطرق المتبعة في ادارة السلطة التنفيذية في الاتحاد المركزي </a:t>
            </a:r>
            <a:endParaRPr lang="ar-IQ" dirty="0"/>
          </a:p>
        </p:txBody>
      </p:sp>
      <p:sp>
        <p:nvSpPr>
          <p:cNvPr id="3" name="عنصر نائب للمحتوى 2"/>
          <p:cNvSpPr>
            <a:spLocks noGrp="1"/>
          </p:cNvSpPr>
          <p:nvPr>
            <p:ph idx="1"/>
          </p:nvPr>
        </p:nvSpPr>
        <p:spPr>
          <a:xfrm>
            <a:off x="457200" y="1600201"/>
            <a:ext cx="8075240" cy="3989040"/>
          </a:xfrm>
        </p:spPr>
        <p:txBody>
          <a:bodyPr>
            <a:normAutofit fontScale="92500" lnSpcReduction="10000"/>
          </a:bodyPr>
          <a:lstStyle/>
          <a:p>
            <a:r>
              <a:rPr lang="ar-IQ" dirty="0"/>
              <a:t>1</a:t>
            </a:r>
            <a:r>
              <a:rPr lang="ar-IQ" dirty="0" smtClean="0"/>
              <a:t> : الادارة المباشرة : تعني بوجود  موظفين تعينهم السلطة الاتحادية يتوزعون في انحاء الدولة كافة ينفذون القوانين والقرارات </a:t>
            </a:r>
            <a:r>
              <a:rPr lang="ar-IQ" dirty="0" err="1" smtClean="0"/>
              <a:t>الاتحاية</a:t>
            </a:r>
            <a:r>
              <a:rPr lang="ar-IQ" dirty="0" smtClean="0"/>
              <a:t> داخل الولايات دون الاستعانة بموظفي الولايات </a:t>
            </a:r>
          </a:p>
          <a:p>
            <a:r>
              <a:rPr lang="ar-IQ" dirty="0" smtClean="0"/>
              <a:t>2- الادارة غير المباشرة : ووفقا لهذا الطريق تناط مهمة تنفيذ القوانين </a:t>
            </a:r>
            <a:r>
              <a:rPr lang="ar-IQ" dirty="0" err="1" smtClean="0"/>
              <a:t>والقرارت</a:t>
            </a:r>
            <a:r>
              <a:rPr lang="ar-IQ" dirty="0" smtClean="0"/>
              <a:t> الاتحادية بموظفي الولايات مع وجود الاشراف والرقابة من قبل السلطة الاتحادية ومن مزايا هذه الطريقة الاقتصاد في النفقات ومن الدول التي اخذت بها </a:t>
            </a:r>
            <a:r>
              <a:rPr lang="ar-IQ" smtClean="0"/>
              <a:t>المانيا الاتحادية </a:t>
            </a:r>
            <a:endParaRPr lang="ar-IQ" dirty="0" smtClean="0"/>
          </a:p>
        </p:txBody>
      </p:sp>
    </p:spTree>
    <p:extLst>
      <p:ext uri="{BB962C8B-B14F-4D97-AF65-F5344CB8AC3E}">
        <p14:creationId xmlns:p14="http://schemas.microsoft.com/office/powerpoint/2010/main" val="3394342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280</Words>
  <Application>Microsoft Office PowerPoint</Application>
  <PresentationFormat>عرض على الشاشة (3:4)‏</PresentationFormat>
  <Paragraphs>14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كيفية نشاة الاتحاد المركزي</vt:lpstr>
      <vt:lpstr>النتائج التي تترتب على قيام الاتحاد المركزي </vt:lpstr>
      <vt:lpstr>2- النتائج التي تتعلق بالمجل الداخلي</vt:lpstr>
      <vt:lpstr>الطرق المتبعة في ادارة السلطة التنفيذية في الاتحاد المركزي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كيفية نشاة الاتحاد المركزي</dc:title>
  <dc:creator>مكتب الكوثر</dc:creator>
  <cp:lastModifiedBy>مكتب الكوثر</cp:lastModifiedBy>
  <cp:revision>3</cp:revision>
  <dcterms:created xsi:type="dcterms:W3CDTF">2020-01-21T12:55:10Z</dcterms:created>
  <dcterms:modified xsi:type="dcterms:W3CDTF">2020-01-21T13:19:38Z</dcterms:modified>
</cp:coreProperties>
</file>