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349319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2925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131059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419761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313638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5CFB03E-4736-4882-B835-137F175303FB}"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203797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5CFB03E-4736-4882-B835-137F175303FB}" type="datetimeFigureOut">
              <a:rPr lang="ar-IQ" smtClean="0"/>
              <a:t>26/05/1441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103671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5CFB03E-4736-4882-B835-137F175303FB}" type="datetimeFigureOut">
              <a:rPr lang="ar-IQ" smtClean="0"/>
              <a:t>26/05/1441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343214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5CFB03E-4736-4882-B835-137F175303FB}" type="datetimeFigureOut">
              <a:rPr lang="ar-IQ" smtClean="0"/>
              <a:t>26/05/1441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99402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CFB03E-4736-4882-B835-137F175303FB}"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39728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CFB03E-4736-4882-B835-137F175303FB}"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5216203-2209-40AC-8C0B-6049FE66CF77}" type="slidenum">
              <a:rPr lang="ar-IQ" smtClean="0"/>
              <a:t>‹#›</a:t>
            </a:fld>
            <a:endParaRPr lang="ar-IQ"/>
          </a:p>
        </p:txBody>
      </p:sp>
    </p:spTree>
    <p:extLst>
      <p:ext uri="{BB962C8B-B14F-4D97-AF65-F5344CB8AC3E}">
        <p14:creationId xmlns:p14="http://schemas.microsoft.com/office/powerpoint/2010/main" val="40861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5CFB03E-4736-4882-B835-137F175303FB}" type="datetimeFigureOut">
              <a:rPr lang="ar-IQ" smtClean="0"/>
              <a:t>26/05/1441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216203-2209-40AC-8C0B-6049FE66CF77}" type="slidenum">
              <a:rPr lang="ar-IQ" smtClean="0"/>
              <a:t>‹#›</a:t>
            </a:fld>
            <a:endParaRPr lang="ar-IQ"/>
          </a:p>
        </p:txBody>
      </p:sp>
    </p:spTree>
    <p:extLst>
      <p:ext uri="{BB962C8B-B14F-4D97-AF65-F5344CB8AC3E}">
        <p14:creationId xmlns:p14="http://schemas.microsoft.com/office/powerpoint/2010/main" val="1852576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الدولة الموحدة او البسيطة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تتميز الدولة البسيطة او الموحدة ببساطة تركيبها ووحدتها فالسيادة فيها موحدة ولها حكومة واحدة  ودستور واحد ويخضع الافراد فيها لسلطة واحدة وقانونية موحدة ويتضح مما تقدم ان الدولة الموحدة تبدو وحدة واحذ في المجلين الداخلي والخارجي حيث توجد هيئة واحدة تتولى تمثيلها في الخارج وادارة شؤونها الخارجية اما في المجال الداخلي فتتميز بوحدة النظام السياسي اذ يوجد دستور واحد يسير على كافة اقليم الدولة الموحدة ولا يوجد ازدواج في السلطات حيث توجد سلطة تشريعية اذ تمارس اختصاصاتها بحدود الاقليم وسلكة تنفيذية واحدة تختص بتنفيذ القوانين فضلا عن سلكة قضائية واحدة تحسم المنازعات التي تقوم بين الافراد في الدولة</a:t>
            </a:r>
            <a:endParaRPr lang="ar-IQ" dirty="0"/>
          </a:p>
        </p:txBody>
      </p:sp>
    </p:spTree>
    <p:extLst>
      <p:ext uri="{BB962C8B-B14F-4D97-AF65-F5344CB8AC3E}">
        <p14:creationId xmlns:p14="http://schemas.microsoft.com/office/powerpoint/2010/main" val="345597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نظام اللامركزية الادارية والدولة الموحدة </a:t>
            </a:r>
            <a:endParaRPr lang="ar-IQ" dirty="0"/>
          </a:p>
        </p:txBody>
      </p:sp>
      <p:sp>
        <p:nvSpPr>
          <p:cNvPr id="3" name="عنصر نائب للمحتوى 2"/>
          <p:cNvSpPr>
            <a:spLocks noGrp="1"/>
          </p:cNvSpPr>
          <p:nvPr>
            <p:ph idx="1"/>
          </p:nvPr>
        </p:nvSpPr>
        <p:spPr/>
        <p:txBody>
          <a:bodyPr/>
          <a:lstStyle/>
          <a:p>
            <a:r>
              <a:rPr lang="ar-IQ" dirty="0" smtClean="0"/>
              <a:t>اذا كانت الدولة الموحدة تتميز ببساطة التركيب فان ذلك </a:t>
            </a:r>
            <a:r>
              <a:rPr lang="ar-IQ" dirty="0" err="1" smtClean="0"/>
              <a:t>لايعني</a:t>
            </a:r>
            <a:r>
              <a:rPr lang="ar-IQ" dirty="0" smtClean="0"/>
              <a:t> ضرورة ا يتس تنظيمها الاداري ببساطة التركيب ايضا اذ قد </a:t>
            </a:r>
            <a:r>
              <a:rPr lang="ar-IQ" dirty="0" err="1" smtClean="0"/>
              <a:t>تاخذ</a:t>
            </a:r>
            <a:r>
              <a:rPr lang="ar-IQ" dirty="0" smtClean="0"/>
              <a:t> الدولة الموحدة بنظام المركزية الادارية الذي يعني تركيز الوظيفة الادارية في الدولة في السلطات الادارية المركزية الموجودة في العاصمة وهذا يعني ان تلك السلطات تقوم بمباشرة مظاهر الوظيفة الادارية كافة اما بشكل مباشر من قبها او بواسطة موظفين يعملون باسما ويخضعون لسلطتها الرئيسية </a:t>
            </a:r>
            <a:endParaRPr lang="ar-IQ" dirty="0"/>
          </a:p>
        </p:txBody>
      </p:sp>
    </p:spTree>
    <p:extLst>
      <p:ext uri="{BB962C8B-B14F-4D97-AF65-F5344CB8AC3E}">
        <p14:creationId xmlns:p14="http://schemas.microsoft.com/office/powerpoint/2010/main" val="26530912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الدولة الاتحادية (المركبة ) </a:t>
            </a:r>
            <a:endParaRPr lang="ar-IQ" dirty="0"/>
          </a:p>
        </p:txBody>
      </p:sp>
      <p:sp>
        <p:nvSpPr>
          <p:cNvPr id="3" name="عنصر نائب للمحتوى 2"/>
          <p:cNvSpPr>
            <a:spLocks noGrp="1"/>
          </p:cNvSpPr>
          <p:nvPr>
            <p:ph idx="1"/>
          </p:nvPr>
        </p:nvSpPr>
        <p:spPr/>
        <p:txBody>
          <a:bodyPr/>
          <a:lstStyle/>
          <a:p>
            <a:r>
              <a:rPr lang="ar-IQ" dirty="0" smtClean="0"/>
              <a:t>اولا : الاتحاد الشخصي : يقوم الاتحاد الشخصي على اسا س وحدة رئيس الدولة حيث تتفق دولتان او اكثر على اختيار شخص ليتولى رئاسة كل دولة من دول الاتحاد مع احتفاظ الدولة بشخصيتها القانونية على المستويين الخارجي والداخلي وهذا يعني ان الاتحاد الشخصي </a:t>
            </a:r>
            <a:r>
              <a:rPr lang="ar-IQ" dirty="0" err="1" smtClean="0"/>
              <a:t>لاينشا</a:t>
            </a:r>
            <a:r>
              <a:rPr lang="ar-IQ" dirty="0" smtClean="0"/>
              <a:t> دولة جديدة </a:t>
            </a:r>
            <a:endParaRPr lang="ar-IQ" dirty="0"/>
          </a:p>
        </p:txBody>
      </p:sp>
    </p:spTree>
    <p:extLst>
      <p:ext uri="{BB962C8B-B14F-4D97-AF65-F5344CB8AC3E}">
        <p14:creationId xmlns:p14="http://schemas.microsoft.com/office/powerpoint/2010/main" val="405104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النتائج المترتبة على قيام الاتحاد الشخصي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1- ان الدولة المنظمة للاتحاد تبقى محتفظة بشخصيتها الدولية اذ تكون كل دولة مستقلة بتمثيلها الخارجي وبتصرفاتها الخارجية .</a:t>
            </a:r>
          </a:p>
          <a:p>
            <a:r>
              <a:rPr lang="ar-IQ" dirty="0" smtClean="0"/>
              <a:t>2- ان رئيس الدولة في الاتحاد لا مارس سلطاته كونه رئيسا للاتحاد </a:t>
            </a:r>
            <a:r>
              <a:rPr lang="ar-IQ" dirty="0" err="1" smtClean="0"/>
              <a:t>ووانما</a:t>
            </a:r>
            <a:r>
              <a:rPr lang="ar-IQ" dirty="0" smtClean="0"/>
              <a:t> </a:t>
            </a:r>
            <a:r>
              <a:rPr lang="ar-IQ" dirty="0" err="1" smtClean="0"/>
              <a:t>ياخذ</a:t>
            </a:r>
            <a:r>
              <a:rPr lang="ar-IQ" dirty="0" smtClean="0"/>
              <a:t> صفات متعددة بتعدد دول الاتحاد .</a:t>
            </a:r>
          </a:p>
          <a:p>
            <a:r>
              <a:rPr lang="ar-IQ" dirty="0" smtClean="0"/>
              <a:t>3- </a:t>
            </a:r>
            <a:r>
              <a:rPr lang="ar-IQ" dirty="0" err="1" smtClean="0"/>
              <a:t>لايشترط</a:t>
            </a:r>
            <a:r>
              <a:rPr lang="ar-IQ" dirty="0" smtClean="0"/>
              <a:t> في الاتحاد الشخصي ضرورة التطابق في الانظمة السياسية نظرا لبقاء الدولة المكونة له محتفظة بالشخصيات الدولية والداخلية .</a:t>
            </a:r>
          </a:p>
          <a:p>
            <a:r>
              <a:rPr lang="ar-IQ" dirty="0" smtClean="0"/>
              <a:t>4- ان مواطني كل دولة من دول الاتحاد يحتفظون بجنسيتهم الخاصة </a:t>
            </a:r>
            <a:r>
              <a:rPr lang="ar-IQ" smtClean="0"/>
              <a:t>بهم وبالتالي </a:t>
            </a:r>
            <a:r>
              <a:rPr lang="ar-IQ" dirty="0" smtClean="0"/>
              <a:t>يعتبرون اجانب بالنسبة للدولة المكونة للاتحاد</a:t>
            </a:r>
            <a:endParaRPr lang="ar-IQ" dirty="0"/>
          </a:p>
        </p:txBody>
      </p:sp>
    </p:spTree>
    <p:extLst>
      <p:ext uri="{BB962C8B-B14F-4D97-AF65-F5344CB8AC3E}">
        <p14:creationId xmlns:p14="http://schemas.microsoft.com/office/powerpoint/2010/main" val="3543376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306</Words>
  <Application>Microsoft Office PowerPoint</Application>
  <PresentationFormat>عرض على الشاشة (3:4)‏</PresentationFormat>
  <Paragraphs>11</Paragraphs>
  <Slides>4</Slides>
  <Notes>0</Notes>
  <HiddenSlides>1</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الدولة الموحدة او البسيطة </vt:lpstr>
      <vt:lpstr>نظام اللامركزية الادارية والدولة الموحدة </vt:lpstr>
      <vt:lpstr>الدولة الاتحادية (المركبة ) </vt:lpstr>
      <vt:lpstr>النتائج المترتبة على قيام الاتحاد الشخصي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الموحدة او البسيطة </dc:title>
  <dc:creator>مكتب الكوثر</dc:creator>
  <cp:lastModifiedBy>مكتب الكوثر</cp:lastModifiedBy>
  <cp:revision>3</cp:revision>
  <dcterms:created xsi:type="dcterms:W3CDTF">2020-01-21T12:19:45Z</dcterms:created>
  <dcterms:modified xsi:type="dcterms:W3CDTF">2020-01-21T12:37:24Z</dcterms:modified>
</cp:coreProperties>
</file>