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092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024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375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651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142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209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916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008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717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942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673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8BD8-1057-4068-9C75-E51F4825E0B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2E94A-435C-4BED-86C2-F20DEE74F7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981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تعريف التفويض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IQ" sz="4200" dirty="0" smtClean="0"/>
              <a:t>في</a:t>
            </a:r>
            <a:r>
              <a:rPr lang="ar-IQ" dirty="0" smtClean="0"/>
              <a:t> الفقه العرقي عرف بانه هو ان يعهد عضو اداري بعض اختصاصاته لعضو اداري اخر</a:t>
            </a:r>
          </a:p>
          <a:p>
            <a:r>
              <a:rPr lang="ar-IQ" dirty="0" smtClean="0"/>
              <a:t>ليمارس لفترة مؤقتة هذه الاختصاصات بدلا عنه اذا كان هناك نص قانوني في نفس القانون</a:t>
            </a:r>
          </a:p>
          <a:p>
            <a:r>
              <a:rPr lang="ar-IQ" dirty="0" smtClean="0"/>
              <a:t>الذي منحه الاختصاص ،او نص قانوني اخر ،في مستوى هذا النص، او اعلى منه يجيز له</a:t>
            </a:r>
          </a:p>
          <a:p>
            <a:endParaRPr lang="ar-IQ" dirty="0" smtClean="0"/>
          </a:p>
          <a:p>
            <a:r>
              <a:rPr lang="ar-IQ" dirty="0" smtClean="0"/>
              <a:t>ويعرف ايضا بان التفويض هو ان يعهد صاحب الاختصاص الاصيل بممارسة جزء منا </a:t>
            </a:r>
            <a:r>
              <a:rPr lang="ar-IQ" dirty="0" err="1" smtClean="0"/>
              <a:t>ختصاصه</a:t>
            </a:r>
            <a:r>
              <a:rPr lang="ar-IQ" dirty="0" smtClean="0"/>
              <a:t> الى موظف اخر</a:t>
            </a:r>
          </a:p>
        </p:txBody>
      </p:sp>
    </p:spTree>
    <p:extLst>
      <p:ext uri="{BB962C8B-B14F-4D97-AF65-F5344CB8AC3E}">
        <p14:creationId xmlns:p14="http://schemas.microsoft.com/office/powerpoint/2010/main" val="404908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مزايا </a:t>
            </a:r>
            <a:r>
              <a:rPr lang="ar-IQ" dirty="0" err="1" smtClean="0"/>
              <a:t>التفو</a:t>
            </a:r>
            <a:r>
              <a:rPr lang="ar-IQ" dirty="0" smtClean="0"/>
              <a:t>	</a:t>
            </a:r>
            <a:r>
              <a:rPr lang="ar-IQ" dirty="0" err="1" smtClean="0"/>
              <a:t>يض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1: تفرغ الرئيس الاداري لمهامه القيادية  </a:t>
            </a:r>
          </a:p>
          <a:p>
            <a:pPr marL="0" indent="0">
              <a:buNone/>
            </a:pPr>
            <a:r>
              <a:rPr lang="ar-IQ" dirty="0" smtClean="0"/>
              <a:t>2- السرعة في اصدار </a:t>
            </a:r>
            <a:r>
              <a:rPr lang="ar-IQ" dirty="0" err="1" smtClean="0"/>
              <a:t>القرارت</a:t>
            </a:r>
            <a:r>
              <a:rPr lang="ar-IQ" dirty="0" smtClean="0"/>
              <a:t> واتخاذ الاجراءات</a:t>
            </a:r>
          </a:p>
          <a:p>
            <a:pPr marL="0" indent="0">
              <a:buNone/>
            </a:pPr>
            <a:r>
              <a:rPr lang="ar-IQ" dirty="0" smtClean="0"/>
              <a:t>3- تفرغ الرئيس الاداري لمهامه القيادية .</a:t>
            </a:r>
          </a:p>
          <a:p>
            <a:pPr marL="0" indent="0">
              <a:buNone/>
            </a:pPr>
            <a:r>
              <a:rPr lang="ar-IQ" dirty="0" smtClean="0"/>
              <a:t>4- التفويض الاداري يؤدي الى مشاركة الطبقات الوظيفية الاخ </a:t>
            </a:r>
            <a:r>
              <a:rPr lang="ar-IQ" dirty="0" err="1" smtClean="0"/>
              <a:t>رى</a:t>
            </a:r>
            <a:r>
              <a:rPr lang="ar-IQ" dirty="0" smtClean="0"/>
              <a:t> في عملية صنع القرار</a:t>
            </a:r>
          </a:p>
          <a:p>
            <a:pPr marL="0" indent="0">
              <a:buNone/>
            </a:pPr>
            <a:r>
              <a:rPr lang="ar-IQ" dirty="0" smtClean="0"/>
              <a:t>5-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040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التفويض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1- لا تفويض الا بنص</a:t>
            </a:r>
          </a:p>
          <a:p>
            <a:r>
              <a:rPr lang="ar-IQ" dirty="0" smtClean="0"/>
              <a:t>2- ان يكون التفويض جزئيا</a:t>
            </a:r>
          </a:p>
          <a:p>
            <a:r>
              <a:rPr lang="ar-IQ" dirty="0" smtClean="0"/>
              <a:t>3- ان يتم نشر ق ا </a:t>
            </a:r>
            <a:r>
              <a:rPr lang="ar-IQ" dirty="0" err="1" smtClean="0"/>
              <a:t>رر</a:t>
            </a:r>
            <a:r>
              <a:rPr lang="ar-IQ" dirty="0" smtClean="0"/>
              <a:t> التفويض المجيز للتفويض بشكل اصولي</a:t>
            </a:r>
          </a:p>
          <a:p>
            <a:r>
              <a:rPr lang="ar-IQ" dirty="0" smtClean="0"/>
              <a:t>4- عدم جواز تفويض الاختصاص من قبل من فوض اليه سابقا الا في حالة وجود نص يسمح بذلك </a:t>
            </a:r>
          </a:p>
          <a:p>
            <a:r>
              <a:rPr lang="ar-IQ" dirty="0" smtClean="0"/>
              <a:t>5- لا تفويض في المسؤولية</a:t>
            </a:r>
          </a:p>
          <a:p>
            <a:r>
              <a:rPr lang="ar-IQ" dirty="0" smtClean="0"/>
              <a:t>6- حق الرئيس في تعديل السلطات المفوضة او استردادها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318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تمييز تفويض السلطة عن تفويض التوقيع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يعرف التفويض بالتوقيع بانه اجراء روتيني يهدف الى تخفيف العبء الاداري عن الرئيس اذ</a:t>
            </a:r>
          </a:p>
          <a:p>
            <a:r>
              <a:rPr lang="ar-IQ" dirty="0" smtClean="0"/>
              <a:t>يقوم الاخير بالبت في الموضوع تاركا لمن فوضه التوقيع وضع توقيعه على </a:t>
            </a:r>
            <a:r>
              <a:rPr lang="ar-IQ" dirty="0" err="1" smtClean="0"/>
              <a:t>القرر</a:t>
            </a:r>
            <a:r>
              <a:rPr lang="ar-IQ" dirty="0" smtClean="0"/>
              <a:t> بشكله</a:t>
            </a:r>
          </a:p>
          <a:p>
            <a:r>
              <a:rPr lang="ar-IQ" smtClean="0"/>
              <a:t>لنهائي</a:t>
            </a:r>
            <a:endParaRPr lang="ar-IQ" dirty="0" smtClean="0"/>
          </a:p>
          <a:p>
            <a:r>
              <a:rPr lang="ar-IQ" dirty="0" smtClean="0"/>
              <a:t>ويذكر الفقه مجموعة من نقاط الاختلاف بين تفويض الاختصاص وتفويض التوقيع، يمكن</a:t>
            </a:r>
          </a:p>
          <a:p>
            <a:r>
              <a:rPr lang="ar-IQ" dirty="0" smtClean="0"/>
              <a:t>اجمالها بما </a:t>
            </a:r>
            <a:r>
              <a:rPr lang="ar-IQ" dirty="0" err="1" smtClean="0"/>
              <a:t>ياتي</a:t>
            </a:r>
            <a:r>
              <a:rPr lang="ar-IQ" dirty="0" smtClean="0"/>
              <a:t> :</a:t>
            </a:r>
          </a:p>
          <a:p>
            <a:r>
              <a:rPr lang="ar-IQ" dirty="0" smtClean="0"/>
              <a:t>ا- ان تفويض السلطة يؤدي الى نقل الاختصاص، وحرمان صاحبه منه ،طيلة مدة التفويض،</a:t>
            </a:r>
          </a:p>
          <a:p>
            <a:r>
              <a:rPr lang="ar-IQ" dirty="0" smtClean="0"/>
              <a:t>في حين </a:t>
            </a:r>
            <a:r>
              <a:rPr lang="ar-IQ" dirty="0" err="1" smtClean="0"/>
              <a:t>لايحرم</a:t>
            </a:r>
            <a:r>
              <a:rPr lang="ar-IQ" dirty="0" smtClean="0"/>
              <a:t> التفويض بالتوقيع صاحب الاختصاص الاصيل من ممارسة اختصاصه </a:t>
            </a:r>
            <a:r>
              <a:rPr lang="ar-IQ" dirty="0" err="1" smtClean="0"/>
              <a:t>فالقراريتخذ</a:t>
            </a:r>
            <a:r>
              <a:rPr lang="ar-IQ" dirty="0" smtClean="0"/>
              <a:t> باسم صاحب </a:t>
            </a:r>
            <a:r>
              <a:rPr lang="ar-IQ" dirty="0" err="1" smtClean="0"/>
              <a:t>الاختصا</a:t>
            </a:r>
            <a:endParaRPr lang="ar-IQ" dirty="0" smtClean="0"/>
          </a:p>
          <a:p>
            <a:r>
              <a:rPr lang="ar-IQ" dirty="0" smtClean="0"/>
              <a:t>ب- ان تفويض السلطة يوجه للموظف </a:t>
            </a:r>
            <a:r>
              <a:rPr lang="ar-IQ" dirty="0" err="1" smtClean="0"/>
              <a:t>لابشخصه</a:t>
            </a:r>
            <a:r>
              <a:rPr lang="ar-IQ" dirty="0" smtClean="0"/>
              <a:t> بل بصفته الوظيفية، في حين يدخل الاعتبار</a:t>
            </a:r>
          </a:p>
          <a:p>
            <a:r>
              <a:rPr lang="ar-IQ" dirty="0" smtClean="0"/>
              <a:t>الشخصي للموظف في التفويض بالتوقيع ، بمعنى انه تفويض شخصي بحيث ينقضي اذا ما</a:t>
            </a:r>
          </a:p>
          <a:p>
            <a:r>
              <a:rPr lang="ar-IQ" dirty="0" smtClean="0"/>
              <a:t>.تغير احد طرفي التفويض ، </a:t>
            </a:r>
            <a:r>
              <a:rPr lang="ar-IQ" dirty="0" err="1" smtClean="0"/>
              <a:t>ولاينتقل</a:t>
            </a:r>
            <a:r>
              <a:rPr lang="ar-IQ" dirty="0" smtClean="0"/>
              <a:t> الى موظف اخر بعد تغيير مركز المفوض اليه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23515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290</Words>
  <Application>Microsoft Office PowerPoint</Application>
  <PresentationFormat>عرض على الشاشة (3:4)‏</PresentationFormat>
  <Paragraphs>30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تعريف التفويض</vt:lpstr>
      <vt:lpstr>مزايا التفو يض</vt:lpstr>
      <vt:lpstr>شروط التفويض </vt:lpstr>
      <vt:lpstr>تمييز تفويض السلطة عن تفويض التوقيع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التفويض</dc:title>
  <dc:creator>مكتب الكوثر</dc:creator>
  <cp:lastModifiedBy>مكتب الكوثر</cp:lastModifiedBy>
  <cp:revision>2</cp:revision>
  <dcterms:created xsi:type="dcterms:W3CDTF">2020-01-18T14:13:12Z</dcterms:created>
  <dcterms:modified xsi:type="dcterms:W3CDTF">2020-01-18T14:26:22Z</dcterms:modified>
</cp:coreProperties>
</file>