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CAB3BE-048D-4EA0-9935-B2A82B40D6FD}" type="datetimeFigureOut">
              <a:rPr lang="ar-IQ" smtClean="0"/>
              <a:pPr/>
              <a:t>02/05/1441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44E4D3-3CF9-4DC7-A4B3-E607E409D60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الحماية التي يقررها قانون العمل للاحداث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643314"/>
            <a:ext cx="7772400" cy="1199704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ان قانون العمل وضع حماية لجميع فئات العمال الا ان المشرع في اضاف حماية خاصة لفئات العمال فقد حدد له ساعات العمل وانواع العمل وامتيازات خاصة له</a:t>
            </a:r>
          </a:p>
          <a:p>
            <a:r>
              <a:rPr lang="ar-IQ" sz="1600" b="1" dirty="0" smtClean="0"/>
              <a:t>فالحدث هو الشخص الذي لم يكمل الثامنة عشر من العمر</a:t>
            </a:r>
            <a:endParaRPr lang="ar-IQ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شروط العمر : لقد حدد قانون العمل السن الادنى لعمر العامل الحدث وهو بلوغ سن الخامسة عشر </a:t>
            </a:r>
          </a:p>
          <a:p>
            <a:r>
              <a:rPr lang="ar-IQ" dirty="0" smtClean="0"/>
              <a:t>الفحص الطبي :لقد اشترط قانون العمل فحص الحدث ومدى تمتعه بلياقة بدنيةوصحة لمباشرة العمل بناء على تقرير من الهيئة الطبية</a:t>
            </a:r>
          </a:p>
          <a:p>
            <a:r>
              <a:rPr lang="ar-IQ" dirty="0" smtClean="0"/>
              <a:t>عدم جواز تشغيل الاحداث باعمال معين :لقد اجاز قانون العمل تشغيل الاحداث في اعمال بسيطة وسهلة حتى لا تؤثر في نموهم البدني بينما منع الاحداث من تشغيلهم في اشغال شاقة وضارة كما يلي </a:t>
            </a:r>
          </a:p>
          <a:p>
            <a:pPr>
              <a:buNone/>
            </a:pPr>
            <a:r>
              <a:rPr lang="ar-IQ" dirty="0" smtClean="0"/>
              <a:t> 1-الاعمال التي تسبب امرض معينة وامراض معدية </a:t>
            </a:r>
          </a:p>
          <a:p>
            <a:r>
              <a:rPr lang="ar-IQ" dirty="0" smtClean="0"/>
              <a:t>2_الاعمال التي تجري على ظهر السفينة لأنها من الاعمال الشاقة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1800" dirty="0" smtClean="0"/>
              <a:t>لذا فأن قانون العمل وضع شروط لتشغيل الاحداث تحول دون تعرضهم لمخاطر مادية واجتماعية كما يلي </a:t>
            </a:r>
            <a:endParaRPr lang="ar-IQ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1800" dirty="0" smtClean="0"/>
              <a:t>الاجازة السنوية :فقد حدد قانون العمل اجازة سنوية مأجورة للعامل الحدث مقدارها (30) يوم خلال سنة العمل </a:t>
            </a:r>
          </a:p>
          <a:p>
            <a:r>
              <a:rPr lang="ar-IQ" sz="1800" dirty="0" smtClean="0"/>
              <a:t>الاجور :لم يتطرق قانون العمل الى تحديد اجر الحدث الا انة لا يجوز اعطائه اقل من العامل الغير ماهر كما الن القانون اجاز اعطاء الراتب الى الحدث نفسه </a:t>
            </a:r>
          </a:p>
          <a:p>
            <a:r>
              <a:rPr lang="ar-IQ" sz="1800" dirty="0" smtClean="0"/>
              <a:t>الاعلان عن التعليمات لقد الزم قانون العمل الذي يشغل حدث في مشروعة وضع تعليمات نسخة من الاحكام الخاصة بحمايتهم في مكان وضع الاعلانات </a:t>
            </a:r>
          </a:p>
          <a:p>
            <a:r>
              <a:rPr lang="ar-IQ" sz="1800" dirty="0" smtClean="0"/>
              <a:t>السجلات :كما اوجب قانون العمل وضع سجل خاص بالعمال الاحداث يبين اسمائهم واعمارهم والاعمال التي تسند اليهم حتى تتمكن لجنة التفتيش من مراقبة السجلات </a:t>
            </a:r>
          </a:p>
          <a:p>
            <a:r>
              <a:rPr lang="ar-IQ" sz="1800" dirty="0" smtClean="0"/>
              <a:t>بطلان العقد اذا ابرم عقد عمل مع حدث وكان هذا العقد مخالف للقانون كان العقد باطل ولا يرتب اي اثر ولقد اوجب القانون على صاحب العمل القيام بدفع الاجور </a:t>
            </a:r>
            <a:endParaRPr lang="ar-IQ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1600" dirty="0" smtClean="0"/>
              <a:t>ساعات العمل اليومية :لقد حدد قانون العمل ساعات العمل للحدث ب سبع ساعات عمل كما اوجب ان  يتخلل ساعات العمل فترات راحة للعامل لا تقل عن ساعة ولاتزيد عن اربع ساعات لتناول الطعام والاستراحة كما لم يجيز القانون تشغيلهم بأوقات اضافية </a:t>
            </a:r>
            <a:endParaRPr lang="ar-IQ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اجراء الفحص الطبي للعامل الذي يرغب في العمل في هذه الاعمال </a:t>
            </a:r>
          </a:p>
          <a:p>
            <a:r>
              <a:rPr lang="ar-IQ" dirty="0" smtClean="0"/>
              <a:t>الاعلان عن الاحتياطات المتعلقة بالسلامة والصحة المهنية </a:t>
            </a:r>
          </a:p>
          <a:p>
            <a:r>
              <a:rPr lang="ar-IQ" dirty="0" smtClean="0"/>
              <a:t>الاعلان عن النظام الداخلي في المشروع مبين اوقات العمل المقررة واوقات الراحة على ان يتم تبليغ النقابة العمالية ومكتب العمل بنسخة منه </a:t>
            </a:r>
          </a:p>
          <a:p>
            <a:r>
              <a:rPr lang="ar-IQ" dirty="0" smtClean="0"/>
              <a:t>عدم دخول اماكن العمل لغير العاملين والمكلفين بتفتيشها قانونا او العمال انفسهم في غير اوقات عملهم بدون اذن مسبق </a:t>
            </a:r>
          </a:p>
          <a:p>
            <a:r>
              <a:rPr lang="ar-IQ" dirty="0" smtClean="0"/>
              <a:t>على صاحب العمل القيام بالتسجيل اليومي للعمال الذين يدخلون اماكن العمل بسبب عملهم والتأكد من خروجهم سالمين جميع </a:t>
            </a:r>
          </a:p>
          <a:p>
            <a:r>
              <a:rPr lang="ar-IQ" dirty="0" smtClean="0"/>
              <a:t>توفير مستلزمات الانقاذ والاسعاف الاولي للطوارئ من ادوات وعلاجات ضرورية واسعاف للمعالجة الفورية في مكان العمل لحين ايصال المصاب الى المركز الصحي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حماية عمال المقالع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تزويد العمال بالملابس وادوات الخاصة بالوقاية من المخاطر </a:t>
            </a:r>
          </a:p>
          <a:p>
            <a:r>
              <a:rPr lang="ar-IQ" dirty="0" smtClean="0"/>
              <a:t>توفير الطعام بمقابل يتم تحديده من وزير العمل ولا يجوز التنازل عنها لقاء بدل نقدي وذلك ان المقالع في الغالب تكون بعيدة عن المدينة وفي اماكن لا تتوفر فيها الطعام </a:t>
            </a:r>
          </a:p>
          <a:p>
            <a:r>
              <a:rPr lang="ar-IQ" dirty="0" smtClean="0"/>
              <a:t>في حالة </a:t>
            </a:r>
            <a:r>
              <a:rPr lang="ar-IQ" smtClean="0"/>
              <a:t>الانفجار يمنع </a:t>
            </a:r>
            <a:r>
              <a:rPr lang="ar-IQ" dirty="0" smtClean="0"/>
              <a:t>تواجد العمال في تلك المنطقة لحين زوال الخطر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العمل الليلي </a:t>
            </a:r>
            <a:r>
              <a:rPr lang="ar-IQ" dirty="0" smtClean="0"/>
              <a:t>: حيث نص المشرع العراقي على عدم جواز تشغيل المرأة العاملة في الاعمال الليلية لانها تؤثر على الحالة الاجتماعية للعاملة وتعتبر ايضا من الاعمال الشاقة </a:t>
            </a:r>
            <a:endParaRPr lang="ar-IQ" dirty="0" smtClean="0"/>
          </a:p>
          <a:p>
            <a:r>
              <a:rPr lang="ar-IQ" dirty="0" smtClean="0"/>
              <a:t>الاعمال الخطرة </a:t>
            </a:r>
            <a:r>
              <a:rPr lang="ar-IQ" dirty="0" smtClean="0"/>
              <a:t> : حيث نص المشرع على عدم جواز تشغيل المرأة العاملة في الاعمال الشاقة والضالرة على صحتها منها العمل في المقالع والمناجم والحفر تحت الارض .</a:t>
            </a:r>
            <a:endParaRPr lang="ar-IQ" dirty="0" smtClean="0"/>
          </a:p>
          <a:p>
            <a:r>
              <a:rPr lang="ar-IQ" dirty="0" smtClean="0"/>
              <a:t>رعاية المرأة العاملة خلال فترة الحمل والولادة </a:t>
            </a:r>
            <a:r>
              <a:rPr lang="ar-IQ" dirty="0" smtClean="0"/>
              <a:t>: اعطى المشرع المرأة العاملة الحق في اخذ اجازة الحمل والوضع 14 اسبوع بأجر تام اما في حالة الولادة المتعسرة اعطاها اجازة 9 اشهر على ان يصرف باقي الايام من صندوق الضمان الاجتماعي للعاملة المضمونة </a:t>
            </a:r>
            <a:endParaRPr lang="ar-IQ" dirty="0" smtClean="0"/>
          </a:p>
          <a:p>
            <a:r>
              <a:rPr lang="ar-IQ" dirty="0" smtClean="0"/>
              <a:t>رعاية المرأة العاملة خلال فترة الامومة </a:t>
            </a:r>
            <a:r>
              <a:rPr lang="ar-IQ" dirty="0" smtClean="0"/>
              <a:t>اعطى المشرع لصاحب العمل الحق في منح اجازة امومة للعاملة وتكون بدون اجر  كذلك يكون العقد موقوف خلال فترة الاجازة </a:t>
            </a:r>
            <a:endParaRPr lang="ar-IQ" dirty="0" smtClean="0"/>
          </a:p>
          <a:p>
            <a:r>
              <a:rPr lang="ar-IQ" dirty="0" smtClean="0"/>
              <a:t>توفير وسائل راحة خاصة للعاملة </a:t>
            </a:r>
          </a:p>
          <a:p>
            <a:r>
              <a:rPr lang="ar-IQ" dirty="0" smtClean="0"/>
              <a:t>الاستثناء من احكام تشغيل النساء</a:t>
            </a:r>
          </a:p>
          <a:p>
            <a:r>
              <a:rPr lang="ar-IQ" dirty="0" smtClean="0"/>
              <a:t>العمل خلال مدة الاجازة </a:t>
            </a:r>
          </a:p>
          <a:p>
            <a:r>
              <a:rPr lang="ar-IQ" dirty="0" smtClean="0"/>
              <a:t>فترات الاحة اليومية </a:t>
            </a:r>
          </a:p>
          <a:p>
            <a:r>
              <a:rPr lang="ar-IQ" dirty="0" smtClean="0"/>
              <a:t>الاعمال الاضافية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تنظيم تشغيل النساء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613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الحماية التي يقررها قانون العمل للاحداث </vt:lpstr>
      <vt:lpstr>لذا فأن قانون العمل وضع شروط لتشغيل الاحداث تحول دون تعرضهم لمخاطر مادية واجتماعية كما يلي </vt:lpstr>
      <vt:lpstr>ساعات العمل اليومية :لقد حدد قانون العمل ساعات العمل للحدث ب سبع ساعات عمل كما اوجب ان  يتخلل ساعات العمل فترات راحة للعامل لا تقل عن ساعة ولاتزيد عن اربع ساعات لتناول الطعام والاستراحة كما لم يجيز القانون تشغيلهم بأوقات اضافية </vt:lpstr>
      <vt:lpstr>حماية عمال المقالع</vt:lpstr>
      <vt:lpstr>Slide 5</vt:lpstr>
      <vt:lpstr>تنظيم تشغيل النساء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الحماية التي يقررها قانون العمل للاحداث </dc:title>
  <dc:creator>Dhiaa</dc:creator>
  <cp:lastModifiedBy>Dhiaa</cp:lastModifiedBy>
  <cp:revision>15</cp:revision>
  <dcterms:created xsi:type="dcterms:W3CDTF">2018-10-18T18:09:03Z</dcterms:created>
  <dcterms:modified xsi:type="dcterms:W3CDTF">2019-12-28T06:26:42Z</dcterms:modified>
</cp:coreProperties>
</file>