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289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12/29/2019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12/29/2019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12/29/2019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12/29/2019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12/29/2019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12/29/2019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12/29/2019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sz="8000" dirty="0"/>
              <a:t>محاضرات مادة منظمات دولية / ماجستير دولي 2019-2020</a:t>
            </a:r>
          </a:p>
        </p:txBody>
      </p:sp>
      <p:sp>
        <p:nvSpPr>
          <p:cNvPr id="3" name="Subtitle 2"/>
          <p:cNvSpPr>
            <a:spLocks noGrp="1"/>
          </p:cNvSpPr>
          <p:nvPr>
            <p:ph type="subTitle" idx="1"/>
          </p:nvPr>
        </p:nvSpPr>
        <p:spPr/>
        <p:txBody>
          <a:bodyPr>
            <a:normAutofit/>
          </a:bodyPr>
          <a:lstStyle/>
          <a:p>
            <a:r>
              <a:rPr lang="ar-IQ" sz="4400" dirty="0" smtClean="0"/>
              <a:t>محاضرة 3</a:t>
            </a:r>
            <a:endParaRPr lang="ar-IQ" sz="4400" dirty="0"/>
          </a:p>
        </p:txBody>
      </p:sp>
    </p:spTree>
    <p:extLst>
      <p:ext uri="{BB962C8B-B14F-4D97-AF65-F5344CB8AC3E}">
        <p14:creationId xmlns:p14="http://schemas.microsoft.com/office/powerpoint/2010/main" val="375221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4800" dirty="0" smtClean="0"/>
              <a:t>دور الامم المتحدة في تنفيذ قرارات التحكيم الدولي</a:t>
            </a:r>
            <a:endParaRPr lang="ar-IQ" sz="4800" dirty="0"/>
          </a:p>
        </p:txBody>
      </p:sp>
      <p:sp>
        <p:nvSpPr>
          <p:cNvPr id="3" name="Content Placeholder 2"/>
          <p:cNvSpPr>
            <a:spLocks noGrp="1"/>
          </p:cNvSpPr>
          <p:nvPr>
            <p:ph idx="1"/>
          </p:nvPr>
        </p:nvSpPr>
        <p:spPr/>
        <p:txBody>
          <a:bodyPr>
            <a:normAutofit/>
          </a:bodyPr>
          <a:lstStyle/>
          <a:p>
            <a:r>
              <a:rPr lang="ar-IQ" sz="2800" dirty="0" smtClean="0"/>
              <a:t>تضم الامم المتحدة في عضويتها كل دول العالم حوالي 200 دولة فهي المنظمة العالمية الام ومن حيث كونها عامة الاهداف فلا هي وكالة دولية متخصصة ولاهي منظمة اقليمية.</a:t>
            </a:r>
          </a:p>
          <a:p>
            <a:r>
              <a:rPr lang="ar-IQ" sz="2800" dirty="0" smtClean="0"/>
              <a:t>كما انها الاطار الوحيد المختص بصلاحية حفظ الامن والسلم الدوليين وتعزيز التعاون والتنمية الودية بين الشعوب.</a:t>
            </a:r>
          </a:p>
          <a:p>
            <a:r>
              <a:rPr lang="ar-IQ" sz="2800" dirty="0" smtClean="0"/>
              <a:t>كما ان ميثاقها يعلو على اي نظام قانوني وفق المادة (103) منه.</a:t>
            </a:r>
          </a:p>
        </p:txBody>
      </p:sp>
    </p:spTree>
    <p:extLst>
      <p:ext uri="{BB962C8B-B14F-4D97-AF65-F5344CB8AC3E}">
        <p14:creationId xmlns:p14="http://schemas.microsoft.com/office/powerpoint/2010/main" val="269928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قرارات التحكيم الدولي واسس تنفيذها:</a:t>
            </a:r>
            <a:endParaRPr lang="ar-IQ" dirty="0"/>
          </a:p>
        </p:txBody>
      </p:sp>
      <p:sp>
        <p:nvSpPr>
          <p:cNvPr id="3" name="Content Placeholder 2"/>
          <p:cNvSpPr>
            <a:spLocks noGrp="1"/>
          </p:cNvSpPr>
          <p:nvPr>
            <p:ph idx="1"/>
          </p:nvPr>
        </p:nvSpPr>
        <p:spPr>
          <a:xfrm>
            <a:off x="1154954" y="2292439"/>
            <a:ext cx="8825659" cy="3727361"/>
          </a:xfrm>
        </p:spPr>
        <p:txBody>
          <a:bodyPr>
            <a:noAutofit/>
          </a:bodyPr>
          <a:lstStyle/>
          <a:p>
            <a:r>
              <a:rPr lang="ar-IQ" sz="2800" dirty="0" smtClean="0"/>
              <a:t>خصائص قرارات التحكيم ومبادئ تنفيذها </a:t>
            </a:r>
          </a:p>
          <a:p>
            <a:r>
              <a:rPr lang="ar-IQ" sz="2800" dirty="0" smtClean="0"/>
              <a:t>خصائص قرارات التحكيم الدولي كأساس للالتزام بتنفيذها:</a:t>
            </a:r>
          </a:p>
          <a:p>
            <a:r>
              <a:rPr lang="ar-IQ" sz="2800" dirty="0" smtClean="0"/>
              <a:t>يعرف حكم التحكيم الدولي: هو العمل القانوني الصادر في صورة قرار من محكمة دولية مؤقتة او محكمة مؤسسة بصورة دائمة متضمنا جميع العناصر الجوهرية للوظيفة القضائية اي قرار مبني او مؤسس على اسباب قانونية فاصلا في نزاع ما ملزم للاطراف في الدعوى بات ونهائي صادر عن هيئة مستقلة عن الاطراف في النزاع على اثر اجراءات حضورية كفلت فيها جميع حقوق الدفاع والمساواة بين الخصوم.</a:t>
            </a:r>
          </a:p>
        </p:txBody>
      </p:sp>
    </p:spTree>
    <p:extLst>
      <p:ext uri="{BB962C8B-B14F-4D97-AF65-F5344CB8AC3E}">
        <p14:creationId xmlns:p14="http://schemas.microsoft.com/office/powerpoint/2010/main" val="1136540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200" dirty="0" smtClean="0"/>
              <a:t>وفقا لهذا التعريف يمكننا ان نحدد خصائص قرار التحكيم:</a:t>
            </a:r>
            <a:endParaRPr lang="ar-IQ" sz="3200" dirty="0"/>
          </a:p>
        </p:txBody>
      </p:sp>
      <p:sp>
        <p:nvSpPr>
          <p:cNvPr id="3" name="Content Placeholder 2"/>
          <p:cNvSpPr>
            <a:spLocks noGrp="1"/>
          </p:cNvSpPr>
          <p:nvPr>
            <p:ph idx="1"/>
          </p:nvPr>
        </p:nvSpPr>
        <p:spPr>
          <a:xfrm>
            <a:off x="1154954" y="2318197"/>
            <a:ext cx="8825659" cy="3701603"/>
          </a:xfrm>
        </p:spPr>
        <p:txBody>
          <a:bodyPr>
            <a:normAutofit/>
          </a:bodyPr>
          <a:lstStyle/>
          <a:p>
            <a:r>
              <a:rPr lang="ar-IQ" sz="3600" dirty="0" smtClean="0"/>
              <a:t>الزامية الحكم او القرار التحكيمي:تستند الزامية حكم محكمة التحكيم الى اسس ومبادئ قانونية عامة هي مبدأ حسن النية والوفاء بالعهد او العقد شريعة المتعاقدين وحجية القضية المقضية والثابت ان احكام التحكيم بشكل عام يتم احترامها وتنفيذها الامر الذي شكل قاعدة عرفية عامة في العمل الدولي.</a:t>
            </a:r>
          </a:p>
          <a:p>
            <a:endParaRPr lang="ar-IQ" sz="3600" dirty="0" smtClean="0"/>
          </a:p>
          <a:p>
            <a:endParaRPr lang="ar-IQ" sz="3600" dirty="0"/>
          </a:p>
        </p:txBody>
      </p:sp>
    </p:spTree>
    <p:extLst>
      <p:ext uri="{BB962C8B-B14F-4D97-AF65-F5344CB8AC3E}">
        <p14:creationId xmlns:p14="http://schemas.microsoft.com/office/powerpoint/2010/main" val="1221651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تمتع قرار التحكيم بحجية القضية </a:t>
            </a:r>
            <a:r>
              <a:rPr lang="ar-IQ" dirty="0" smtClean="0"/>
              <a:t>المقضية:</a:t>
            </a:r>
            <a:endParaRPr lang="ar-IQ" dirty="0"/>
          </a:p>
        </p:txBody>
      </p:sp>
      <p:sp>
        <p:nvSpPr>
          <p:cNvPr id="3" name="Content Placeholder 2"/>
          <p:cNvSpPr>
            <a:spLocks noGrp="1"/>
          </p:cNvSpPr>
          <p:nvPr>
            <p:ph idx="1"/>
          </p:nvPr>
        </p:nvSpPr>
        <p:spPr/>
        <p:txBody>
          <a:bodyPr>
            <a:normAutofit/>
          </a:bodyPr>
          <a:lstStyle/>
          <a:p>
            <a:r>
              <a:rPr lang="ar-IQ" sz="2800" dirty="0" smtClean="0"/>
              <a:t>مالم يتفق الاطراف على خلاف ذلك فأن المستقر في العمل الدولي الاتفاقي وفي الفقه والاجتهاد القضائي الدولي ان قرارات التحكيم الدولية تتمتع بحجية القضية المقضية.ومعنى ذلك انها تشكل قرينة قانونية على الفصل نهائيا في وقائع النزاع وحقوق اطرافه.</a:t>
            </a:r>
            <a:endParaRPr lang="ar-IQ" sz="2800" dirty="0"/>
          </a:p>
        </p:txBody>
      </p:sp>
    </p:spTree>
    <p:extLst>
      <p:ext uri="{BB962C8B-B14F-4D97-AF65-F5344CB8AC3E}">
        <p14:creationId xmlns:p14="http://schemas.microsoft.com/office/powerpoint/2010/main" val="3283974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نهائية الحكم او القرار التحكيمي </a:t>
            </a:r>
            <a:r>
              <a:rPr lang="ar-IQ" dirty="0" smtClean="0"/>
              <a:t>وقطعيته</a:t>
            </a:r>
            <a:r>
              <a:rPr lang="ar-IQ" dirty="0"/>
              <a:t>:</a:t>
            </a:r>
          </a:p>
        </p:txBody>
      </p:sp>
      <p:sp>
        <p:nvSpPr>
          <p:cNvPr id="3" name="Content Placeholder 2"/>
          <p:cNvSpPr>
            <a:spLocks noGrp="1"/>
          </p:cNvSpPr>
          <p:nvPr>
            <p:ph idx="1"/>
          </p:nvPr>
        </p:nvSpPr>
        <p:spPr/>
        <p:txBody>
          <a:bodyPr>
            <a:normAutofit fontScale="92500" lnSpcReduction="20000"/>
          </a:bodyPr>
          <a:lstStyle/>
          <a:p>
            <a:r>
              <a:rPr lang="ar-IQ" sz="2800" dirty="0" smtClean="0"/>
              <a:t>ان القاعدة هي ان حكم او قرار التحكيم الدولي نهائي وقطعي لايقبل الاستئناف او النقض, فهو يفصل في النزاع بشكل حاسم ونهائي مالم يتفق اطراف النزاع في اتفاق التحكيم على خلاف ذلك </a:t>
            </a:r>
          </a:p>
          <a:p>
            <a:r>
              <a:rPr lang="ar-IQ" sz="2800" dirty="0" smtClean="0"/>
              <a:t>الا ان ماستقر عليه العرف الدولي هو ان نهائية احكام التحكيم تخضع لبعض القيود منها ان يطلب احد اطراف النزاع او كلاهما من المحكمة التي اصدرت الحكم تفسيره او بيان طريقة تنفيذه في حال الخلاف بين الاطراف</a:t>
            </a:r>
            <a:r>
              <a:rPr lang="ar-IQ" sz="2800" dirty="0" smtClean="0"/>
              <a:t>.</a:t>
            </a:r>
          </a:p>
          <a:p>
            <a:endParaRPr lang="ar-IQ" sz="2800" dirty="0"/>
          </a:p>
          <a:p>
            <a:r>
              <a:rPr lang="ar-IQ" sz="2800" dirty="0"/>
              <a:t>(المحاضرة تمثل جزء بسيط او مجموعة من المفردات التي اثيرت في الدرس ولاتمثل كل المادة المطلوبة من الطالب ... </a:t>
            </a:r>
            <a:r>
              <a:rPr lang="ar-IQ" sz="2800"/>
              <a:t>لذى اقتضى التنويه)</a:t>
            </a:r>
            <a:endParaRPr lang="ar-IQ" sz="2800"/>
          </a:p>
        </p:txBody>
      </p:sp>
    </p:spTree>
    <p:extLst>
      <p:ext uri="{BB962C8B-B14F-4D97-AF65-F5344CB8AC3E}">
        <p14:creationId xmlns:p14="http://schemas.microsoft.com/office/powerpoint/2010/main" val="841149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2242</TotalTime>
  <Words>368</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Century Gothic</vt:lpstr>
      <vt:lpstr>Times New Roman</vt:lpstr>
      <vt:lpstr>Wingdings 3</vt:lpstr>
      <vt:lpstr>Ion Boardroom</vt:lpstr>
      <vt:lpstr>محاضرات مادة منظمات دولية / ماجستير دولي 2019-2020</vt:lpstr>
      <vt:lpstr>دور الامم المتحدة في تنفيذ قرارات التحكيم الدولي</vt:lpstr>
      <vt:lpstr>قرارات التحكيم الدولي واسس تنفيذها:</vt:lpstr>
      <vt:lpstr>وفقا لهذا التعريف يمكننا ان نحدد خصائص قرار التحكيم:</vt:lpstr>
      <vt:lpstr>تمتع قرار التحكيم بحجية القضية المقضية:</vt:lpstr>
      <vt:lpstr>نهائية الحكم او القرار التحكيمي وقطعيته:</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بالتلوث البيئي تحديد مفهوم البيئة والتلوث</dc:title>
  <dc:creator>dell</dc:creator>
  <cp:lastModifiedBy>dell</cp:lastModifiedBy>
  <cp:revision>87</cp:revision>
  <dcterms:created xsi:type="dcterms:W3CDTF">2019-12-18T08:17:32Z</dcterms:created>
  <dcterms:modified xsi:type="dcterms:W3CDTF">2019-12-28T23:39:15Z</dcterms:modified>
</cp:coreProperties>
</file>