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23/05/1441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EE6CA0-658B-4055-9588-E211C42167D8}" type="datetimeFigureOut">
              <a:rPr lang="ar-IQ" smtClean="0"/>
              <a:t>23/05/1441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3FEE6CA0-658B-4055-9588-E211C42167D8}" type="datetimeFigureOut">
              <a:rPr lang="ar-IQ" smtClean="0"/>
              <a:t>23/05/1441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EE6CA0-658B-4055-9588-E211C42167D8}" type="datetimeFigureOut">
              <a:rPr lang="ar-IQ" smtClean="0"/>
              <a:t>23/05/1441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10000"/>
          </a:bodyPr>
          <a:lstStyle/>
          <a:p>
            <a:pPr algn="ctr"/>
            <a:r>
              <a:rPr lang="ar-IQ" sz="4400" b="1" dirty="0" smtClean="0">
                <a:solidFill>
                  <a:schemeClr val="tx1"/>
                </a:solidFill>
              </a:rPr>
              <a:t>المحاضرة </a:t>
            </a:r>
            <a:r>
              <a:rPr lang="ar-IQ" sz="4400" b="1" dirty="0" smtClean="0">
                <a:solidFill>
                  <a:schemeClr val="tx1"/>
                </a:solidFill>
              </a:rPr>
              <a:t>الثامنة  </a:t>
            </a:r>
            <a:endParaRPr lang="ar-IQ" sz="4400" b="1" dirty="0" smtClean="0">
              <a:solidFill>
                <a:schemeClr val="tx1"/>
              </a:solidFill>
            </a:endParaRP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7239000" cy="5835048"/>
          </a:xfrm>
        </p:spPr>
        <p:txBody>
          <a:bodyPr>
            <a:normAutofit/>
          </a:bodyPr>
          <a:lstStyle/>
          <a:p>
            <a:pPr marL="0" indent="0">
              <a:buNone/>
            </a:pPr>
            <a:r>
              <a:rPr lang="ar-IQ" b="1" dirty="0" smtClean="0"/>
              <a:t>ب- </a:t>
            </a:r>
            <a:r>
              <a:rPr lang="ar-IQ" b="1" dirty="0" smtClean="0"/>
              <a:t>حماية عمال المقالع</a:t>
            </a:r>
          </a:p>
          <a:p>
            <a:pPr marL="0" indent="0" algn="just">
              <a:buNone/>
            </a:pPr>
            <a:r>
              <a:rPr lang="ar-IQ" dirty="0" smtClean="0"/>
              <a:t>اولا: اجراء الفحص الطبي على العامل الذي يرغب بالعمل في هذه المقالع </a:t>
            </a:r>
            <a:r>
              <a:rPr lang="ar-IQ" dirty="0" err="1" smtClean="0"/>
              <a:t>للتاكد</a:t>
            </a:r>
            <a:r>
              <a:rPr lang="ar-IQ" dirty="0" smtClean="0"/>
              <a:t> من مدى صلاحيته ولياقته لمثل هذه الاعمال على ان يجري اعادة الكشف الطبي عليه مرة واحدة على الاقل في السنة وتثبيت نتيجة الفحص في سجلات المشروع المعد لهذا الغرض. </a:t>
            </a:r>
          </a:p>
          <a:p>
            <a:pPr marL="0" indent="0" algn="just">
              <a:buNone/>
            </a:pPr>
            <a:r>
              <a:rPr lang="ar-IQ" dirty="0" smtClean="0"/>
              <a:t>ثانيا: الاعلان عن احتياطات العمل المتعلقة بالسلامة والصحة المهنية في المشروع بتحديد اوجه مخاطر العمل وسبل الوقاية منها في مكان ظاهر وبارز في مقر العمل لتمكن الجميع من الاطلاع على مضامينها وفقا للتعليمات والبيانات الصادرة من وزير العمل والشؤون الاجتماعية بهذا الخصوص.</a:t>
            </a:r>
          </a:p>
          <a:p>
            <a:pPr marL="0" indent="0" algn="just">
              <a:buNone/>
            </a:pPr>
            <a:endParaRPr lang="ar-IQ" dirty="0" smtClean="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229600" cy="5433467"/>
          </a:xfrm>
        </p:spPr>
        <p:txBody>
          <a:bodyPr>
            <a:normAutofit/>
          </a:bodyPr>
          <a:lstStyle/>
          <a:p>
            <a:pPr marL="0" indent="0" algn="just">
              <a:buNone/>
            </a:pPr>
            <a:r>
              <a:rPr lang="ar-IQ" dirty="0" smtClean="0"/>
              <a:t>ثالثا: الاعلان عن النظام الداخلي للعمل في المشروع مبينا فيه اوقات العمل المقررة وفترات الراحة التي تتخلل وقت العمل على ان يتم تبليغ اللجنة النقابية ومكتب العمل المختص بنسخة من هذا النظام.</a:t>
            </a:r>
          </a:p>
          <a:p>
            <a:pPr marL="0" indent="0" algn="just">
              <a:buNone/>
            </a:pPr>
            <a:r>
              <a:rPr lang="ar-IQ" dirty="0" smtClean="0">
                <a:solidFill>
                  <a:prstClr val="black"/>
                </a:solidFill>
              </a:rPr>
              <a:t>رابعا: عدم دخول اماكن العمل وملحقاتها لغير العاملين او المكلفين بتفتيشها قانونا او العمال انفسهم في غير اوقات عملهم دون ترخيص مسبق.</a:t>
            </a:r>
          </a:p>
          <a:p>
            <a:pPr marL="0" indent="0" algn="just">
              <a:buNone/>
            </a:pPr>
            <a:r>
              <a:rPr lang="ar-IQ" dirty="0" smtClean="0">
                <a:solidFill>
                  <a:prstClr val="black"/>
                </a:solidFill>
              </a:rPr>
              <a:t>خامسا: على صاحب العمل القيام بالتسجيل اليومي للعمال الذين يدخلون اماكن العمل بسبب عملهم وفي كل نوبة عمل </a:t>
            </a:r>
            <a:r>
              <a:rPr lang="ar-IQ" dirty="0" err="1" smtClean="0">
                <a:solidFill>
                  <a:prstClr val="black"/>
                </a:solidFill>
              </a:rPr>
              <a:t>والتاكد</a:t>
            </a:r>
            <a:r>
              <a:rPr lang="ar-IQ" dirty="0" smtClean="0">
                <a:solidFill>
                  <a:prstClr val="black"/>
                </a:solidFill>
              </a:rPr>
              <a:t> من خروجهم جميعا بسلام في الوقت المقرر.</a:t>
            </a:r>
          </a:p>
          <a:p>
            <a:pPr marL="0" indent="0" algn="just">
              <a:buNone/>
            </a:pPr>
            <a:r>
              <a:rPr lang="ar-IQ" dirty="0" smtClean="0">
                <a:solidFill>
                  <a:prstClr val="black"/>
                </a:solidFill>
              </a:rPr>
              <a:t>سادسا: توفير مستلزمات الانقاذ والاسعاف الاولي للطوارئ من ادوات وعلاجات ضرورية واسعاف للمعالجة الفورية في  </a:t>
            </a:r>
            <a:endParaRPr lang="ar-IQ" dirty="0">
              <a:solidFill>
                <a:prstClr val="black"/>
              </a:solidFill>
            </a:endParaRPr>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dirty="0" smtClean="0"/>
              <a:t>مكان العمل لحين ايصال المصاب الى المراكز الصحية لتلقي العلاج اذا اقتضت الضرورة .</a:t>
            </a:r>
          </a:p>
          <a:p>
            <a:pPr marL="0" indent="0" algn="just">
              <a:buNone/>
            </a:pPr>
            <a:r>
              <a:rPr lang="ar-IQ" dirty="0" smtClean="0"/>
              <a:t>سابعا: تزويد العمال بالملابس والادوات الخاصة بالوقاية من </a:t>
            </a:r>
            <a:r>
              <a:rPr lang="ar-IQ" dirty="0" err="1" smtClean="0"/>
              <a:t>من</a:t>
            </a:r>
            <a:r>
              <a:rPr lang="ar-IQ" dirty="0" smtClean="0"/>
              <a:t> مخاطر العمل .</a:t>
            </a:r>
          </a:p>
          <a:p>
            <a:pPr marL="0" indent="0" algn="just">
              <a:buNone/>
            </a:pPr>
            <a:r>
              <a:rPr lang="ar-IQ" dirty="0" smtClean="0"/>
              <a:t>ثامنا: توفير وجبات طعام بمقابل يتم تحديده بقرار من وزير العمل </a:t>
            </a:r>
            <a:r>
              <a:rPr lang="ar-IQ" dirty="0" err="1" smtClean="0"/>
              <a:t>لايجوز</a:t>
            </a:r>
            <a:r>
              <a:rPr lang="ar-IQ" dirty="0" smtClean="0"/>
              <a:t> التنازل عنها لقاء اي بدل نقدي ذلك لان هذه المقالع هي في الاغلب بعيدة عن المدينة في اماكن لا تتوفر فيها الخدمات والطعام .</a:t>
            </a:r>
          </a:p>
          <a:p>
            <a:pPr marL="0" indent="0" algn="just">
              <a:buNone/>
            </a:pPr>
            <a:r>
              <a:rPr lang="ar-IQ" dirty="0" smtClean="0"/>
              <a:t>تاسعا: في حالة الانفجار يمنع تواجد العمال في تلك المنطقة لحين زوال الخطر وتأكيدا لمدى التزام صاحب العمل في تحسين تطبيق التدابير التي حددها قانون العمل على هيئات التفتيش المختصة القيام بتفتيش اماكن العمل بصفة دورية. </a:t>
            </a:r>
            <a:endParaRPr lang="ar-IQ" dirty="0" smtClean="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404</TotalTime>
  <Words>309</Words>
  <Application>Microsoft Office PowerPoint</Application>
  <PresentationFormat>عرض على الشاشة (3:4)‏</PresentationFormat>
  <Paragraphs>16</Paragraphs>
  <Slides>4</Slides>
  <Notes>1</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وافر</vt:lpstr>
      <vt:lpstr>محاضرات مادة قانون العمل </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61</cp:revision>
  <dcterms:created xsi:type="dcterms:W3CDTF">2017-05-23T05:22:20Z</dcterms:created>
  <dcterms:modified xsi:type="dcterms:W3CDTF">2020-01-18T07:38:53Z</dcterms:modified>
</cp:coreProperties>
</file>