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FA0-B934-47FB-9590-76F7FC42E836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C0DB-1499-4A04-A5F8-E4D9D1C6AF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335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FA0-B934-47FB-9590-76F7FC42E836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C0DB-1499-4A04-A5F8-E4D9D1C6AF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973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FA0-B934-47FB-9590-76F7FC42E836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C0DB-1499-4A04-A5F8-E4D9D1C6AF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6431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FA0-B934-47FB-9590-76F7FC42E836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C0DB-1499-4A04-A5F8-E4D9D1C6AFE0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1639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FA0-B934-47FB-9590-76F7FC42E836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C0DB-1499-4A04-A5F8-E4D9D1C6AF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1437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FA0-B934-47FB-9590-76F7FC42E836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C0DB-1499-4A04-A5F8-E4D9D1C6AF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3582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FA0-B934-47FB-9590-76F7FC42E836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C0DB-1499-4A04-A5F8-E4D9D1C6AF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745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FA0-B934-47FB-9590-76F7FC42E836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C0DB-1499-4A04-A5F8-E4D9D1C6AF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516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FA0-B934-47FB-9590-76F7FC42E836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C0DB-1499-4A04-A5F8-E4D9D1C6AF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787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FA0-B934-47FB-9590-76F7FC42E836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C0DB-1499-4A04-A5F8-E4D9D1C6AF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512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FA0-B934-47FB-9590-76F7FC42E836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C0DB-1499-4A04-A5F8-E4D9D1C6AF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526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FA0-B934-47FB-9590-76F7FC42E836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C0DB-1499-4A04-A5F8-E4D9D1C6AF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094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FA0-B934-47FB-9590-76F7FC42E836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C0DB-1499-4A04-A5F8-E4D9D1C6AF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441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FA0-B934-47FB-9590-76F7FC42E836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C0DB-1499-4A04-A5F8-E4D9D1C6AF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144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FA0-B934-47FB-9590-76F7FC42E836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C0DB-1499-4A04-A5F8-E4D9D1C6AF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679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FA0-B934-47FB-9590-76F7FC42E836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C0DB-1499-4A04-A5F8-E4D9D1C6AF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038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FA0-B934-47FB-9590-76F7FC42E836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C0DB-1499-4A04-A5F8-E4D9D1C6AF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222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CA71FA0-B934-47FB-9590-76F7FC42E836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1C0DB-1499-4A04-A5F8-E4D9D1C6AF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8058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8503" y="0"/>
            <a:ext cx="9144000" cy="3509963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8354" y="5649592"/>
            <a:ext cx="9170126" cy="751208"/>
          </a:xfrm>
        </p:spPr>
        <p:txBody>
          <a:bodyPr>
            <a:normAutofit/>
          </a:bodyPr>
          <a:lstStyle/>
          <a:p>
            <a:pPr algn="just"/>
            <a:r>
              <a:rPr lang="ar-IQ" dirty="0" smtClean="0"/>
              <a:t>اسباب تاخر التطور:0 التاثر بالتقاليد العرفية غير المدونة او بسبب الاصول الدينية المستمدة منها</a:t>
            </a:r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2821577" y="-1"/>
            <a:ext cx="6439989" cy="99278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تطور القانون ووسائله</a:t>
            </a:r>
            <a:endParaRPr lang="ar-IQ" dirty="0"/>
          </a:p>
        </p:txBody>
      </p:sp>
      <p:sp>
        <p:nvSpPr>
          <p:cNvPr id="5" name="Down Arrow 4"/>
          <p:cNvSpPr/>
          <p:nvPr/>
        </p:nvSpPr>
        <p:spPr>
          <a:xfrm>
            <a:off x="9104811" y="953589"/>
            <a:ext cx="195943" cy="4180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Down Arrow 5"/>
          <p:cNvSpPr/>
          <p:nvPr/>
        </p:nvSpPr>
        <p:spPr>
          <a:xfrm>
            <a:off x="5969726" y="953589"/>
            <a:ext cx="156754" cy="5486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Down Arrow 6"/>
          <p:cNvSpPr/>
          <p:nvPr/>
        </p:nvSpPr>
        <p:spPr>
          <a:xfrm>
            <a:off x="2756263" y="953589"/>
            <a:ext cx="117566" cy="640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Rounded Rectangle 7"/>
          <p:cNvSpPr/>
          <p:nvPr/>
        </p:nvSpPr>
        <p:spPr>
          <a:xfrm>
            <a:off x="8464731" y="1502228"/>
            <a:ext cx="1672046" cy="20077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الشريعة الاسلامية</a:t>
            </a:r>
            <a:endParaRPr lang="ar-IQ" dirty="0"/>
          </a:p>
        </p:txBody>
      </p:sp>
      <p:sp>
        <p:nvSpPr>
          <p:cNvPr id="9" name="Rectangle 8"/>
          <p:cNvSpPr/>
          <p:nvPr/>
        </p:nvSpPr>
        <p:spPr>
          <a:xfrm>
            <a:off x="5238206" y="1594304"/>
            <a:ext cx="1776548" cy="19326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الشريعة اللاتينية</a:t>
            </a:r>
            <a:endParaRPr lang="ar-IQ" dirty="0"/>
          </a:p>
        </p:txBody>
      </p:sp>
      <p:sp>
        <p:nvSpPr>
          <p:cNvPr id="10" name="Rectangle 9"/>
          <p:cNvSpPr/>
          <p:nvPr/>
        </p:nvSpPr>
        <p:spPr>
          <a:xfrm>
            <a:off x="2220686" y="1594304"/>
            <a:ext cx="1528354" cy="19326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الشريعة الانكلوسكسونية</a:t>
            </a:r>
            <a:endParaRPr lang="ar-IQ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637314" y="2864303"/>
            <a:ext cx="1175657" cy="691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56263" y="2947628"/>
            <a:ext cx="1841863" cy="601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flipH="1">
            <a:off x="3749040" y="3602038"/>
            <a:ext cx="1802674" cy="146303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dirty="0" smtClean="0"/>
              <a:t>وسائل التطور:-</a:t>
            </a:r>
          </a:p>
          <a:p>
            <a:pPr marL="342900" indent="-342900" algn="ctr" rtl="1">
              <a:buFont typeface="+mj-lt"/>
              <a:buAutoNum type="arabicPeriod"/>
            </a:pPr>
            <a:r>
              <a:rPr lang="ar-IQ" dirty="0" smtClean="0"/>
              <a:t>الحيلة القانونية</a:t>
            </a:r>
          </a:p>
          <a:p>
            <a:pPr marL="342900" indent="-342900" algn="ctr" rtl="1">
              <a:buFont typeface="+mj-lt"/>
              <a:buAutoNum type="arabicPeriod"/>
            </a:pPr>
            <a:r>
              <a:rPr lang="ar-IQ" dirty="0" smtClean="0"/>
              <a:t>مباديء العدالة</a:t>
            </a:r>
          </a:p>
          <a:p>
            <a:pPr marL="342900" indent="-342900" algn="ctr" rtl="1">
              <a:buFont typeface="+mj-lt"/>
              <a:buAutoNum type="arabicPeriod"/>
            </a:pPr>
            <a:r>
              <a:rPr lang="ar-IQ" dirty="0" smtClean="0"/>
              <a:t>التشريع</a:t>
            </a:r>
            <a:endParaRPr lang="ar-IQ" dirty="0"/>
          </a:p>
        </p:txBody>
      </p:sp>
      <p:sp>
        <p:nvSpPr>
          <p:cNvPr id="17" name="Down Arrow 16"/>
          <p:cNvSpPr/>
          <p:nvPr/>
        </p:nvSpPr>
        <p:spPr>
          <a:xfrm>
            <a:off x="9202782" y="3526971"/>
            <a:ext cx="522513" cy="8235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" name="Oval 17"/>
          <p:cNvSpPr/>
          <p:nvPr/>
        </p:nvSpPr>
        <p:spPr>
          <a:xfrm>
            <a:off x="8464731" y="4402182"/>
            <a:ext cx="1894115" cy="1115515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في دول العالم الاسلامي</a:t>
            </a:r>
            <a:endParaRPr lang="ar-IQ" dirty="0"/>
          </a:p>
        </p:txBody>
      </p:sp>
      <p:sp>
        <p:nvSpPr>
          <p:cNvPr id="19" name="Down Arrow 18"/>
          <p:cNvSpPr/>
          <p:nvPr/>
        </p:nvSpPr>
        <p:spPr>
          <a:xfrm>
            <a:off x="6302828" y="3455795"/>
            <a:ext cx="365761" cy="4591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Oval 19"/>
          <p:cNvSpPr/>
          <p:nvPr/>
        </p:nvSpPr>
        <p:spPr>
          <a:xfrm>
            <a:off x="5682343" y="3997234"/>
            <a:ext cx="1698171" cy="115306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في روما والشرائع المنضوية تحتها</a:t>
            </a:r>
            <a:endParaRPr lang="ar-IQ" dirty="0"/>
          </a:p>
        </p:txBody>
      </p:sp>
      <p:sp>
        <p:nvSpPr>
          <p:cNvPr id="21" name="Down Arrow 20"/>
          <p:cNvSpPr/>
          <p:nvPr/>
        </p:nvSpPr>
        <p:spPr>
          <a:xfrm flipH="1">
            <a:off x="2103120" y="3619043"/>
            <a:ext cx="653143" cy="470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Oval 21"/>
          <p:cNvSpPr/>
          <p:nvPr/>
        </p:nvSpPr>
        <p:spPr>
          <a:xfrm>
            <a:off x="1626325" y="4111487"/>
            <a:ext cx="1547949" cy="914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انكلترا ومن ينضوي تحتها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2657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44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4</cp:revision>
  <dcterms:created xsi:type="dcterms:W3CDTF">2020-01-10T08:55:54Z</dcterms:created>
  <dcterms:modified xsi:type="dcterms:W3CDTF">2020-01-10T09:38:18Z</dcterms:modified>
</cp:coreProperties>
</file>