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691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574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515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470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039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550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642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405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541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196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679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4E38E-1756-4539-B40A-672AF4222F93}" type="datetimeFigureOut">
              <a:rPr lang="ar-IQ" smtClean="0"/>
              <a:t>15/05/1441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C4BBA-6B5D-40D4-921C-D4E0B0D7BEE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38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145" y="212942"/>
            <a:ext cx="10116855" cy="61878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endParaRPr lang="ar-IQ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34358"/>
            <a:ext cx="9144000" cy="1655762"/>
          </a:xfrm>
        </p:spPr>
        <p:txBody>
          <a:bodyPr/>
          <a:lstStyle/>
          <a:p>
            <a:pPr marL="457200" indent="-457200" algn="just" rtl="1">
              <a:buFont typeface="+mj-lt"/>
              <a:buAutoNum type="arabicPeriod"/>
            </a:pPr>
            <a:r>
              <a:rPr lang="ar-IQ" dirty="0" smtClean="0"/>
              <a:t>لايوجد في القانون العراقي نصاً يمنع او يجيز هذا الشرط 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IQ" dirty="0" smtClean="0"/>
              <a:t>الراي الراجح في تكييف الشرط بانه ((قيد عيني))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3983277" y="402115"/>
            <a:ext cx="4183693" cy="13264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u="sng" dirty="0" smtClean="0"/>
              <a:t>شرط المنع من التصرف</a:t>
            </a:r>
          </a:p>
          <a:p>
            <a:pPr marL="342900" indent="-342900" algn="ctr" rtl="1">
              <a:buFont typeface="+mj-lt"/>
              <a:buAutoNum type="arabicPeriod"/>
            </a:pPr>
            <a:r>
              <a:rPr lang="ar-IQ" dirty="0" smtClean="0"/>
              <a:t>القانون الفرنسي:- لم يجوز المنع من التصرف الا في حالات محددة</a:t>
            </a:r>
          </a:p>
          <a:p>
            <a:pPr marL="342900" indent="-342900" algn="ctr" rtl="1">
              <a:buFont typeface="+mj-lt"/>
              <a:buAutoNum type="arabicPeriod"/>
            </a:pPr>
            <a:r>
              <a:rPr lang="ar-IQ" dirty="0" smtClean="0"/>
              <a:t>اجاز القانون المصري المنع من التصرف بشروط</a:t>
            </a:r>
          </a:p>
          <a:p>
            <a:pPr marL="342900" indent="-342900" algn="just" rtl="1">
              <a:buFont typeface="+mj-lt"/>
              <a:buAutoNum type="arabicPeriod"/>
            </a:pPr>
            <a:endParaRPr lang="ar-IQ" dirty="0"/>
          </a:p>
        </p:txBody>
      </p:sp>
      <p:sp>
        <p:nvSpPr>
          <p:cNvPr id="5" name="Down Arrow 4"/>
          <p:cNvSpPr/>
          <p:nvPr/>
        </p:nvSpPr>
        <p:spPr>
          <a:xfrm>
            <a:off x="8041710" y="1778696"/>
            <a:ext cx="170979" cy="663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Rectangle 5"/>
          <p:cNvSpPr/>
          <p:nvPr/>
        </p:nvSpPr>
        <p:spPr>
          <a:xfrm>
            <a:off x="7256741" y="2442575"/>
            <a:ext cx="2935060" cy="62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200" dirty="0" smtClean="0"/>
              <a:t>شروط المنع من التصرف</a:t>
            </a:r>
            <a:endParaRPr lang="ar-IQ" sz="12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256734" y="2868460"/>
            <a:ext cx="25052" cy="488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277401" y="334444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ان يكون الباعث مشروعا</a:t>
            </a:r>
            <a:endParaRPr lang="ar-IQ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212689" y="2868460"/>
            <a:ext cx="0" cy="488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041710" y="3356975"/>
            <a:ext cx="108537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ان يكون المنع لمدة معقولة</a:t>
            </a:r>
            <a:endParaRPr lang="ar-IQ" dirty="0"/>
          </a:p>
        </p:txBody>
      </p:sp>
      <p:sp>
        <p:nvSpPr>
          <p:cNvPr id="14" name="Down Arrow 13"/>
          <p:cNvSpPr/>
          <p:nvPr/>
        </p:nvSpPr>
        <p:spPr>
          <a:xfrm>
            <a:off x="3832965" y="1778696"/>
            <a:ext cx="175364" cy="663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5" name="Rectangle 14"/>
          <p:cNvSpPr/>
          <p:nvPr/>
        </p:nvSpPr>
        <p:spPr>
          <a:xfrm flipH="1">
            <a:off x="2104372" y="2442576"/>
            <a:ext cx="2843404" cy="68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تكييف المنع من التصرف</a:t>
            </a:r>
            <a:endParaRPr lang="ar-IQ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960307" y="3136488"/>
            <a:ext cx="12526" cy="469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791311" y="3620439"/>
            <a:ext cx="1070867" cy="899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حدا او انتقاصا من الاهلية</a:t>
            </a:r>
            <a:endParaRPr lang="ar-IQ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096011" y="3156558"/>
            <a:ext cx="12526" cy="449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54471" y="3620440"/>
            <a:ext cx="133830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التزام المالك بالامتناع عن عمل</a:t>
            </a:r>
            <a:endParaRPr lang="ar-IQ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116899" y="3131119"/>
            <a:ext cx="12526" cy="589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647172" y="3693658"/>
            <a:ext cx="1208762" cy="84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قيد عيني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063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3</cp:revision>
  <dcterms:created xsi:type="dcterms:W3CDTF">2020-01-10T07:51:23Z</dcterms:created>
  <dcterms:modified xsi:type="dcterms:W3CDTF">2020-01-10T08:07:01Z</dcterms:modified>
</cp:coreProperties>
</file>