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65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2" d="100"/>
          <a:sy n="62" d="100"/>
        </p:scale>
        <p:origin x="-931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قانون التنفيذ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الرابعة /المحاضرة العاشرة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2019-2020 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الأول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حالات وقف التنفيذ وتأخيره 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أولاً: </a:t>
            </a:r>
            <a:r>
              <a:rPr lang="ar-IQ" dirty="0" err="1" smtClean="0">
                <a:solidFill>
                  <a:srgbClr val="FF0000"/>
                </a:solidFill>
              </a:rPr>
              <a:t>إمتناع</a:t>
            </a:r>
            <a:r>
              <a:rPr lang="ar-IQ" dirty="0" smtClean="0">
                <a:solidFill>
                  <a:srgbClr val="FF0000"/>
                </a:solidFill>
              </a:rPr>
              <a:t> طالب التنفيذ عن الاستجابة لطلب مديرية التنفيذ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sz="3600" dirty="0" smtClean="0"/>
              <a:t>إن بت مديرية التنفيذ في طلبات التنفيذ وتنفيذها </a:t>
            </a:r>
            <a:r>
              <a:rPr lang="ar-IQ" sz="3600" dirty="0" err="1" smtClean="0"/>
              <a:t>للاحكام</a:t>
            </a:r>
            <a:r>
              <a:rPr lang="ar-IQ" sz="3600" dirty="0" smtClean="0"/>
              <a:t> القضائية والمحررات التنفيذية التي تودع </a:t>
            </a:r>
            <a:r>
              <a:rPr lang="ar-IQ" sz="3600" dirty="0" err="1" smtClean="0"/>
              <a:t>اليها</a:t>
            </a:r>
            <a:r>
              <a:rPr lang="ar-IQ" sz="3600" dirty="0" smtClean="0"/>
              <a:t> للتنفيذ قد يتطلب إطلاعها على بعض الوثائق </a:t>
            </a:r>
            <a:r>
              <a:rPr lang="ar-IQ" sz="3600" dirty="0" err="1" smtClean="0"/>
              <a:t>والامور</a:t>
            </a:r>
            <a:r>
              <a:rPr lang="ar-IQ" sz="3600" dirty="0" smtClean="0"/>
              <a:t> , وقد يتعذر على المديرية ذلك دون مساهمة ومعاونة طالب التنفيذ. لذلك نجد أن المشرع نص في المادة (50) من قانون التنفيذ على إنه  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(</a:t>
            </a:r>
            <a:r>
              <a:rPr lang="ar-IQ" sz="3200" b="1" dirty="0" smtClean="0"/>
              <a:t>إذا </a:t>
            </a:r>
            <a:r>
              <a:rPr lang="ar-IQ" sz="3200" b="1" dirty="0" err="1" smtClean="0"/>
              <a:t>إمتنع</a:t>
            </a:r>
            <a:r>
              <a:rPr lang="ar-IQ" sz="3200" b="1" dirty="0" smtClean="0"/>
              <a:t> طالب التنفيذ عن الاستجابة </a:t>
            </a:r>
            <a:r>
              <a:rPr lang="ar-IQ" sz="3200" b="1" dirty="0" err="1" smtClean="0"/>
              <a:t>الى</a:t>
            </a:r>
            <a:r>
              <a:rPr lang="ar-IQ" sz="3200" b="1" dirty="0" smtClean="0"/>
              <a:t> طلب كلفته </a:t>
            </a:r>
            <a:r>
              <a:rPr lang="ar-IQ" sz="3200" b="1" dirty="0" err="1" smtClean="0"/>
              <a:t>به</a:t>
            </a:r>
            <a:r>
              <a:rPr lang="ar-IQ" sz="3200" b="1" dirty="0" smtClean="0"/>
              <a:t> مديرية التنفيذ </a:t>
            </a:r>
            <a:r>
              <a:rPr lang="ar-IQ" sz="3200" b="1" dirty="0" smtClean="0"/>
              <a:t>يتعلق بالحكم أو المحرر المنفذ ومضت على ذلك مدة ثلاثين يوماً فيقرر المنفذ العدل تأخير التنفيذ </a:t>
            </a:r>
            <a:r>
              <a:rPr lang="ar-IQ" sz="3200" b="1" dirty="0" err="1" smtClean="0"/>
              <a:t>الى</a:t>
            </a:r>
            <a:r>
              <a:rPr lang="ar-IQ" sz="3200" b="1" dirty="0" smtClean="0"/>
              <a:t> أن تقدم عريضة بطلب التجديد</a:t>
            </a:r>
            <a:r>
              <a:rPr lang="ar-IQ" sz="3200" b="1" dirty="0" smtClean="0"/>
              <a:t>) </a:t>
            </a:r>
            <a:endParaRPr lang="ar-IQ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غموض الحكم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b="1" dirty="0" smtClean="0">
                <a:solidFill>
                  <a:schemeClr val="tx1"/>
                </a:solidFill>
              </a:rPr>
              <a:t>أذا أودع حكم لمديرية التنفيذ لتنفيذه وجدته الدائرة المذكورة غامضاً فللمنفذ العدل أن يؤخر تنفيذه والكتابة </a:t>
            </a:r>
            <a:r>
              <a:rPr lang="ar-IQ" sz="3200" b="1" dirty="0" err="1" smtClean="0">
                <a:solidFill>
                  <a:schemeClr val="tx1"/>
                </a:solidFill>
              </a:rPr>
              <a:t>الى</a:t>
            </a:r>
            <a:r>
              <a:rPr lang="ar-IQ" sz="3200" b="1" dirty="0" smtClean="0">
                <a:solidFill>
                  <a:schemeClr val="tx1"/>
                </a:solidFill>
              </a:rPr>
              <a:t> المحكمة التي </a:t>
            </a:r>
            <a:r>
              <a:rPr lang="ar-IQ" sz="3200" b="1" dirty="0" err="1" smtClean="0">
                <a:solidFill>
                  <a:schemeClr val="tx1"/>
                </a:solidFill>
              </a:rPr>
              <a:t>اصدرته</a:t>
            </a:r>
            <a:r>
              <a:rPr lang="ar-IQ" sz="3200" b="1" dirty="0" smtClean="0">
                <a:solidFill>
                  <a:schemeClr val="tx1"/>
                </a:solidFill>
              </a:rPr>
              <a:t> مستوضحاً منها عن الغموض . </a:t>
            </a:r>
          </a:p>
          <a:p>
            <a:pPr algn="just"/>
            <a:r>
              <a:rPr lang="ar-IQ" sz="3200" b="1" dirty="0" smtClean="0"/>
              <a:t>وإذا اقتضى </a:t>
            </a:r>
            <a:r>
              <a:rPr lang="ar-IQ" sz="3200" b="1" dirty="0" err="1" smtClean="0"/>
              <a:t>الامر</a:t>
            </a:r>
            <a:r>
              <a:rPr lang="ar-IQ" sz="3200" b="1" dirty="0" smtClean="0"/>
              <a:t> صدور قرار منها يفهم ذوو العلاقة بمراجعتها دون </a:t>
            </a:r>
            <a:r>
              <a:rPr lang="ar-IQ" sz="3200" b="1" dirty="0" err="1" smtClean="0"/>
              <a:t>الاخلال</a:t>
            </a:r>
            <a:r>
              <a:rPr lang="ar-IQ" sz="3200" b="1" dirty="0" smtClean="0"/>
              <a:t> بتنفيذ ما هو واضح من الحكم .</a:t>
            </a:r>
            <a:endParaRPr lang="ar-IQ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469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3200" b="1" dirty="0" smtClean="0"/>
              <a:t>وفاة المدين </a:t>
            </a:r>
          </a:p>
          <a:p>
            <a:pPr algn="just">
              <a:buNone/>
            </a:pPr>
            <a:r>
              <a:rPr lang="ar-IQ" sz="3200" b="1" dirty="0" smtClean="0"/>
              <a:t> </a:t>
            </a:r>
            <a:r>
              <a:rPr lang="ar-IQ" sz="3200" b="1" dirty="0" err="1" smtClean="0"/>
              <a:t>تنص</a:t>
            </a:r>
            <a:r>
              <a:rPr lang="ar-IQ" sz="3200" b="1" dirty="0" smtClean="0"/>
              <a:t> الفقرة </a:t>
            </a:r>
            <a:r>
              <a:rPr lang="ar-IQ" sz="3200" b="1" dirty="0" err="1" smtClean="0"/>
              <a:t>الاولى</a:t>
            </a:r>
            <a:r>
              <a:rPr lang="ar-IQ" sz="3200" b="1" dirty="0" smtClean="0"/>
              <a:t> من المادة 37 من قانون </a:t>
            </a:r>
            <a:r>
              <a:rPr lang="ar-IQ" sz="3200" b="1" dirty="0" err="1" smtClean="0"/>
              <a:t>التنفيذعلى</a:t>
            </a:r>
            <a:r>
              <a:rPr lang="ar-IQ" sz="3200" b="1" dirty="0" smtClean="0"/>
              <a:t> أن :</a:t>
            </a:r>
          </a:p>
          <a:p>
            <a:pPr algn="just">
              <a:buNone/>
            </a:pPr>
            <a:r>
              <a:rPr lang="ar-IQ" sz="3200" b="1" dirty="0" smtClean="0"/>
              <a:t> (على المنفذ العدل </a:t>
            </a:r>
            <a:r>
              <a:rPr lang="ar-IQ" sz="3200" b="1" dirty="0" err="1" smtClean="0"/>
              <a:t>تحليف</a:t>
            </a:r>
            <a:r>
              <a:rPr lang="ar-IQ" sz="3200" b="1" dirty="0" smtClean="0"/>
              <a:t> الدائن يمين الاستظهار من تلقاء نفسه في حالة وفاة المدين) .</a:t>
            </a:r>
          </a:p>
          <a:p>
            <a:pPr algn="just">
              <a:buNone/>
            </a:pPr>
            <a:r>
              <a:rPr lang="ar-IQ" sz="3200" b="1" dirty="0" smtClean="0"/>
              <a:t> فعلى المنفذ العدل إذا توفى المدين أن يؤخر التنفيذ لغرض </a:t>
            </a:r>
            <a:r>
              <a:rPr lang="ar-IQ" sz="3200" b="1" dirty="0" err="1" smtClean="0"/>
              <a:t>تحليف</a:t>
            </a:r>
            <a:r>
              <a:rPr lang="ar-IQ" sz="3200" b="1" dirty="0" smtClean="0"/>
              <a:t> الدائن يمين الاستظهار وكل قرار بخلاف ذلك يكون قابلاً للنقض.</a:t>
            </a:r>
            <a:endParaRPr lang="ar-IQ" sz="32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/>
              <a:t>مراجعة طرق الطعن القانونية في </a:t>
            </a:r>
            <a:r>
              <a:rPr lang="ar-IQ" sz="3200" b="1" dirty="0" err="1" smtClean="0"/>
              <a:t>الاحكام</a:t>
            </a:r>
            <a:r>
              <a:rPr lang="ar-IQ" sz="3200" b="1" dirty="0" smtClean="0"/>
              <a:t> القضائية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dirty="0" smtClean="0"/>
              <a:t>تعتبر </a:t>
            </a:r>
            <a:r>
              <a:rPr lang="ar-IQ" dirty="0" err="1" smtClean="0"/>
              <a:t>الاحكام</a:t>
            </a:r>
            <a:r>
              <a:rPr lang="ar-IQ" dirty="0" smtClean="0"/>
              <a:t> القضائية من السندات التنفيذية , إلا أنها ليست من مرتبة واحدة من حيث جواز تنفيذها , لأنها تختلف في هذه الناحية باختلاف قابليتها للطعن فيها بمختلف طرق الطعن المقررة قانوناً .</a:t>
            </a:r>
          </a:p>
          <a:p>
            <a:pPr algn="just"/>
            <a:r>
              <a:rPr lang="ar-IQ" dirty="0" smtClean="0"/>
              <a:t>وطرق الطعن القانونية في </a:t>
            </a:r>
            <a:r>
              <a:rPr lang="ar-IQ" dirty="0" err="1" smtClean="0"/>
              <a:t>الاحكام</a:t>
            </a:r>
            <a:r>
              <a:rPr lang="ar-IQ" dirty="0" smtClean="0"/>
              <a:t> القضائية هي </a:t>
            </a:r>
            <a:r>
              <a:rPr lang="ar-IQ" dirty="0" err="1" smtClean="0"/>
              <a:t>مايلي</a:t>
            </a:r>
            <a:r>
              <a:rPr lang="ar-IQ" dirty="0" smtClean="0"/>
              <a:t>:</a:t>
            </a:r>
          </a:p>
          <a:p>
            <a:pPr algn="just"/>
            <a:r>
              <a:rPr lang="ar-IQ" dirty="0" smtClean="0"/>
              <a:t>1-الاعتراض على الحكم الغيابي .</a:t>
            </a:r>
          </a:p>
          <a:p>
            <a:pPr algn="just"/>
            <a:r>
              <a:rPr lang="ar-IQ" dirty="0" smtClean="0"/>
              <a:t>2- الاستئناف .</a:t>
            </a:r>
          </a:p>
          <a:p>
            <a:pPr algn="just"/>
            <a:r>
              <a:rPr lang="ar-IQ" dirty="0" smtClean="0"/>
              <a:t>3- إعادة المحاكمة.</a:t>
            </a:r>
          </a:p>
          <a:p>
            <a:pPr algn="just"/>
            <a:r>
              <a:rPr lang="ar-IQ" dirty="0" smtClean="0"/>
              <a:t>4-التمييز.</a:t>
            </a:r>
          </a:p>
          <a:p>
            <a:pPr algn="just"/>
            <a:r>
              <a:rPr lang="ar-IQ" dirty="0" smtClean="0"/>
              <a:t>5-تصحيح القرار التمييزي.</a:t>
            </a:r>
          </a:p>
          <a:p>
            <a:pPr algn="just"/>
            <a:r>
              <a:rPr lang="ar-IQ" dirty="0" smtClean="0"/>
              <a:t>6-</a:t>
            </a:r>
            <a:r>
              <a:rPr lang="ar-IQ" dirty="0" err="1" smtClean="0"/>
              <a:t>إعتراض</a:t>
            </a:r>
            <a:r>
              <a:rPr lang="ar-IQ" smtClean="0"/>
              <a:t> الغير.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403</TotalTime>
  <Words>294</Words>
  <Application>Microsoft Office PowerPoint</Application>
  <PresentationFormat>عرض على الشاشة (3:4)‏</PresentationFormat>
  <Paragraphs>25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حضري</vt:lpstr>
      <vt:lpstr>محاضرات في مادة قانون التنفيذ</vt:lpstr>
      <vt:lpstr>حالات وقف التنفيذ وتأخيره </vt:lpstr>
      <vt:lpstr>أولاً: إمتناع طالب التنفيذ عن الاستجابة لطلب مديرية التنفيذ</vt:lpstr>
      <vt:lpstr>الشريحة 4</vt:lpstr>
      <vt:lpstr>غموض الحكم</vt:lpstr>
      <vt:lpstr>الشريحة 6</vt:lpstr>
      <vt:lpstr>مراجعة طرق الطعن القانونية في الاحكام القضائية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DR.Ahmed Saker 2O14</cp:lastModifiedBy>
  <cp:revision>108</cp:revision>
  <dcterms:created xsi:type="dcterms:W3CDTF">2019-04-14T09:27:59Z</dcterms:created>
  <dcterms:modified xsi:type="dcterms:W3CDTF">2020-01-20T18:57:35Z</dcterms:modified>
</cp:coreProperties>
</file>