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98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15/05/1441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االسادسة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الانساني/ الفصل الاول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 / للشعبتين </a:t>
            </a:r>
            <a:r>
              <a:rPr lang="en-US" sz="3200" b="1" dirty="0" smtClean="0">
                <a:solidFill>
                  <a:schemeClr val="tx1"/>
                </a:solidFill>
                <a:cs typeface="+mj-cs"/>
              </a:rPr>
              <a:t>A,B</a:t>
            </a:r>
            <a:endParaRPr lang="ar-IQ" sz="3200" b="1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r>
              <a:rPr lang="ar-IQ" b="1" dirty="0" smtClean="0">
                <a:solidFill>
                  <a:schemeClr val="tx1"/>
                </a:solidFill>
                <a:cs typeface="+mj-cs"/>
              </a:rPr>
              <a:t>          م.م فادية حافظ جاسم                  أ.م.د رنا سلام امانة 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النزاعات المسلحة غير الدولية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أولاً :- النزاعات غير الدولية تعريفها ومفهومها في الكتاب ص168 .</a:t>
            </a: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ثانياً :- ماهية النزاعات المسلحة غير الدولية  في الكتاب ص168</a:t>
            </a: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</a:t>
            </a:r>
            <a:endParaRPr lang="ar-IQ" sz="28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النزاعات المسلحة في القانون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التنظيم القانوني للنزاعات المسلحة غير الدولية ص170 من الكتاب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والذي يشمل المادة الثالثة المشتركة من اتفاقيات جنيف الاربع لعام 1949 .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النزاعات المسلحة غير الدولية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ويشمل البرتوكول الاضافي الثاني لعام 1977 والذي يتعلق بالنزاعات المسلحة غير الدولية فيما يخص القانون الدولي الانساني .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883</TotalTime>
  <Words>80</Words>
  <Application>Microsoft Office PowerPoint</Application>
  <PresentationFormat>On-screen Show (4:3)</PresentationFormat>
  <Paragraphs>22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109</cp:revision>
  <dcterms:created xsi:type="dcterms:W3CDTF">2017-11-23T10:04:52Z</dcterms:created>
  <dcterms:modified xsi:type="dcterms:W3CDTF">2020-01-10T18:01:26Z</dcterms:modified>
</cp:coreProperties>
</file>