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15/05/1441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السابعة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الانساني/ الفصل الاول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/ للشعبتين </a:t>
            </a:r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A,B</a:t>
            </a:r>
            <a:endParaRPr lang="ar-IQ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          م.م فادية حافظ جاسم                  أ.م.د رنا سلام امانة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حالات </a:t>
            </a:r>
            <a:r>
              <a:rPr lang="ar-IQ" sz="3200" b="1" dirty="0" smtClean="0">
                <a:solidFill>
                  <a:srgbClr val="FF0000"/>
                </a:solidFill>
              </a:rPr>
              <a:t>لايشملها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مفهوم الاضطرابات الداخلية في الكتاب ص177 .</a:t>
            </a: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التنظيم القانوني للاضطرابات الداخلية ص179 من الكتاب .</a:t>
            </a: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حالات لايشملها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مفهوم التوترات الداخلية ص180 من الكتاب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التنظيم القانوني للتوترات الداخلية ص181 من الكتاب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887</TotalTime>
  <Words>48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111</cp:revision>
  <dcterms:created xsi:type="dcterms:W3CDTF">2017-11-23T10:04:52Z</dcterms:created>
  <dcterms:modified xsi:type="dcterms:W3CDTF">2020-01-10T18:03:08Z</dcterms:modified>
</cp:coreProperties>
</file>