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08011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b="1" dirty="0">
                <a:ea typeface="Calibri"/>
                <a:cs typeface="Arial"/>
              </a:rPr>
              <a:t>سلطات المحكمة الاتحادية العليا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>
                <a:solidFill>
                  <a:schemeClr val="tx1"/>
                </a:solidFill>
                <a:ea typeface="Calibri"/>
              </a:rPr>
              <a:t>لقد عالجت المواد (13 – 15) من النظام الداخلي للمحكمة الاتحادية العليا, سلطات وصلاحيات المحكمة الاتحادية العليا, حيث نصت المادة/13 (</a:t>
            </a:r>
            <a:r>
              <a:rPr lang="ar-SA" sz="1800" dirty="0">
                <a:solidFill>
                  <a:schemeClr val="tx1"/>
                </a:solidFill>
                <a:ea typeface="Calibri"/>
              </a:rPr>
              <a:t>للمحكمة ان تجري ما تراه من تحقيقات في المنازعات المعروضة عليها او تندب لذلك احد اعضائها ولها طلب أي اوراق او بيانات من الحكومة او اية جهة اخرى للاطلاع عليها . ولها عند الضرورة ان تأمر بموافاتها بهذه الاوراق او صورها الرسمية حتى لو كانت القوانين والانظمة لا تسمح بالاطلاع عليها او تسليمها</a:t>
            </a:r>
            <a:r>
              <a:rPr lang="en-US" sz="18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(</a:t>
            </a:r>
            <a:r>
              <a:rPr lang="ar-IQ" sz="1800" dirty="0">
                <a:solidFill>
                  <a:schemeClr val="tx1"/>
                </a:solidFill>
                <a:ea typeface="Calibri"/>
              </a:rPr>
              <a:t> . </a:t>
            </a:r>
            <a:endParaRPr lang="en-US" sz="1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1044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2000" dirty="0">
                <a:ea typeface="Calibri"/>
              </a:rPr>
              <a:t>فيما تنص المادة/14 على انه (ا</a:t>
            </a:r>
            <a:r>
              <a:rPr lang="ar-SA" sz="2000" dirty="0">
                <a:ea typeface="Calibri"/>
              </a:rPr>
              <a:t>ذا اقتضى موضوع الدعوى الاستعانة برأي المستشارين لديها او خبراء من خارجها فتقرر الاستعانة بهم ويكون رأيهم استشارياً) .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sz="2000" dirty="0">
                <a:ea typeface="Calibri"/>
              </a:rPr>
              <a:t>اما المادة/15 فتنص على انه (للمحكمة ان تكلف الادعاء العام بإبداء الرأي في موضوع معروض امامها وعلى الادعاء العام ابداء رأيه تحريرياً خلال المدة التي تحددها المحكمة</a:t>
            </a:r>
            <a:r>
              <a:rPr lang="en-US" sz="2000" dirty="0">
                <a:latin typeface="Arial"/>
                <a:ea typeface="Calibri"/>
                <a:cs typeface="Arial"/>
              </a:rPr>
              <a:t> .(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2000" dirty="0">
                <a:ea typeface="Calibri"/>
              </a:rPr>
              <a:t>وبهذا يتضح أن سلطات المحكمة الاتحادية العليا عديدة يتمثل اولها في : امكانية القيام بالتحقيق, وثانيها : طلب مستندات أو اوراق تتعلق بالقضية المنظورة امامها, ثالثها: الاستعانة بالخبراء أو المستشارين, ورابعها : طلب الرأي من الادعاء العام بشأن امر محدد .</a:t>
            </a:r>
            <a:endParaRPr lang="en-US" sz="1400" dirty="0">
              <a:ea typeface="Calibri"/>
              <a:cs typeface="Arial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186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سلطات المحكمة الاتحادية العليا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7</cp:revision>
  <dcterms:created xsi:type="dcterms:W3CDTF">2019-03-10T17:06:17Z</dcterms:created>
  <dcterms:modified xsi:type="dcterms:W3CDTF">2020-01-04T12:10:35Z</dcterms:modified>
</cp:coreProperties>
</file>