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6"/>
  </p:notesMasterIdLst>
  <p:sldIdLst>
    <p:sldId id="256" r:id="rId2"/>
    <p:sldId id="257" r:id="rId3"/>
    <p:sldId id="294" r:id="rId4"/>
    <p:sldId id="297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15/05/1441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</a:t>
            </a:r>
            <a:r>
              <a:rPr lang="ar-IQ" sz="3200" b="1" dirty="0" smtClean="0">
                <a:solidFill>
                  <a:schemeClr val="tx1"/>
                </a:solidFill>
              </a:rPr>
              <a:t>الرابعة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الانساني/ الفصل الاول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/ للشعبتين </a:t>
            </a:r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A,B</a:t>
            </a:r>
            <a:endParaRPr lang="ar-IQ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          م.م فادية حافظ جاسم                  أ.م.د رنا سلام امانة 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أشخاص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</a:t>
            </a:r>
            <a:r>
              <a:rPr lang="ar-IQ" sz="3200" b="1" dirty="0" smtClean="0">
                <a:solidFill>
                  <a:srgbClr val="0070C0"/>
                </a:solidFill>
              </a:rPr>
              <a:t>ولاً :- الدول 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ثانياً </a:t>
            </a:r>
            <a:r>
              <a:rPr lang="ar-IQ" sz="3200" b="1" dirty="0" smtClean="0">
                <a:solidFill>
                  <a:srgbClr val="0070C0"/>
                </a:solidFill>
              </a:rPr>
              <a:t>:- المنظمات الدولية 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ثالثاً </a:t>
            </a:r>
            <a:r>
              <a:rPr lang="ar-IQ" sz="3200" b="1" dirty="0" smtClean="0">
                <a:solidFill>
                  <a:srgbClr val="0070C0"/>
                </a:solidFill>
              </a:rPr>
              <a:t>:- الافراد </a:t>
            </a:r>
          </a:p>
          <a:p>
            <a:pPr>
              <a:buNone/>
            </a:pP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أشخاص </a:t>
            </a:r>
            <a:r>
              <a:rPr lang="ar-IQ" sz="3200" b="1" dirty="0" smtClean="0">
                <a:solidFill>
                  <a:srgbClr val="FF0000"/>
                </a:solidFill>
              </a:rPr>
              <a:t>القانون الدولي الانساني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- </a:t>
            </a:r>
            <a:r>
              <a:rPr lang="ar-IQ" sz="3200" b="1" dirty="0" smtClean="0">
                <a:solidFill>
                  <a:srgbClr val="0070C0"/>
                </a:solidFill>
              </a:rPr>
              <a:t>الدول </a:t>
            </a:r>
            <a:r>
              <a:rPr lang="ar-IQ" sz="3200" b="1" dirty="0" smtClean="0">
                <a:solidFill>
                  <a:srgbClr val="0070C0"/>
                </a:solidFill>
              </a:rPr>
              <a:t>: تنقسم الى :-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/>
              <a:t>أ- الشعب </a:t>
            </a:r>
            <a:endParaRPr lang="ar-IQ" sz="2800" b="1" dirty="0" smtClean="0"/>
          </a:p>
          <a:p>
            <a:pPr lvl="1"/>
            <a:r>
              <a:rPr lang="ar-IQ" sz="2800" b="1" dirty="0" smtClean="0"/>
              <a:t>ب:- الاقليم ويقسم الى ثلاثة اقسام :-</a:t>
            </a:r>
          </a:p>
          <a:p>
            <a:pPr lvl="1"/>
            <a:r>
              <a:rPr lang="ar-IQ" sz="2800" b="1" dirty="0" smtClean="0"/>
              <a:t>البري </a:t>
            </a:r>
          </a:p>
          <a:p>
            <a:pPr lvl="1"/>
            <a:r>
              <a:rPr lang="ar-IQ" sz="2800" b="1" dirty="0" smtClean="0"/>
              <a:t>البحري </a:t>
            </a:r>
          </a:p>
          <a:p>
            <a:pPr lvl="1"/>
            <a:r>
              <a:rPr lang="ar-IQ" sz="2800" b="1" dirty="0" smtClean="0"/>
              <a:t>الجوي</a:t>
            </a:r>
            <a:endParaRPr lang="ar-IQ" sz="2800" b="1" dirty="0" smtClean="0"/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872</TotalTime>
  <Words>45</Words>
  <Application>Microsoft Office PowerPoint</Application>
  <PresentationFormat>On-screen Show (4:3)</PresentationFormat>
  <Paragraphs>22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     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106</cp:revision>
  <dcterms:created xsi:type="dcterms:W3CDTF">2017-11-23T10:04:52Z</dcterms:created>
  <dcterms:modified xsi:type="dcterms:W3CDTF">2020-01-10T17:40:20Z</dcterms:modified>
</cp:coreProperties>
</file>