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15/05/1441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="" xmlns:p14="http://schemas.microsoft.com/office/powerpoint/2010/main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15/05/1441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</a:t>
            </a:r>
            <a:r>
              <a:rPr lang="ar-IQ" sz="3200" b="1" dirty="0" smtClean="0">
                <a:solidFill>
                  <a:schemeClr val="tx1"/>
                </a:solidFill>
              </a:rPr>
              <a:t>ا</a:t>
            </a:r>
            <a:r>
              <a:rPr lang="ar-IQ" sz="3200" b="1" dirty="0" smtClean="0">
                <a:solidFill>
                  <a:schemeClr val="tx1"/>
                </a:solidFill>
              </a:rPr>
              <a:t>لخامسة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الانساني/ الفصل الاول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/ للشعبتين </a:t>
            </a:r>
            <a:r>
              <a:rPr lang="en-US" sz="3200" b="1" dirty="0" smtClean="0">
                <a:solidFill>
                  <a:schemeClr val="tx1"/>
                </a:solidFill>
                <a:cs typeface="+mj-cs"/>
              </a:rPr>
              <a:t>A,B</a:t>
            </a:r>
            <a:endParaRPr lang="ar-IQ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r>
              <a:rPr lang="ar-IQ" b="1" dirty="0" smtClean="0">
                <a:solidFill>
                  <a:schemeClr val="tx1"/>
                </a:solidFill>
                <a:cs typeface="+mj-cs"/>
              </a:rPr>
              <a:t>          م.م فادية حافظ جاسم                  أ.م.د رنا سلام امانة 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النطاق الزمني للقانون الدولي الانساني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</a:t>
            </a:r>
            <a:r>
              <a:rPr lang="ar-IQ" sz="3200" b="1" dirty="0" smtClean="0">
                <a:solidFill>
                  <a:srgbClr val="0070C0"/>
                </a:solidFill>
              </a:rPr>
              <a:t>التعريف – في الكتاب السطر الاول ص157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</a:t>
            </a: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أنواع النزاعات المسلحة في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</a:t>
            </a:r>
            <a:r>
              <a:rPr lang="ar-IQ" sz="3200" b="1" dirty="0" smtClean="0">
                <a:solidFill>
                  <a:srgbClr val="0070C0"/>
                </a:solidFill>
              </a:rPr>
              <a:t>:- </a:t>
            </a:r>
            <a:r>
              <a:rPr lang="ar-IQ" sz="3200" b="1" dirty="0" smtClean="0">
                <a:solidFill>
                  <a:srgbClr val="0070C0"/>
                </a:solidFill>
              </a:rPr>
              <a:t>النزاعات المسلحة الدولية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ثانياً :- النزاعات المسلحة غير الدولية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ثالثاً :- حالات لايشملها القانون الدولي الانساني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النزاعات </a:t>
            </a:r>
            <a:r>
              <a:rPr lang="ar-IQ" sz="3200" b="1" dirty="0" smtClean="0">
                <a:solidFill>
                  <a:srgbClr val="FF0000"/>
                </a:solidFill>
              </a:rPr>
              <a:t>المسلحة </a:t>
            </a:r>
            <a:r>
              <a:rPr lang="ar-IQ" sz="3200" b="1" dirty="0" smtClean="0">
                <a:solidFill>
                  <a:srgbClr val="FF0000"/>
                </a:solidFill>
              </a:rPr>
              <a:t>الدولية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:- </a:t>
            </a:r>
            <a:r>
              <a:rPr lang="ar-IQ" sz="3200" b="1" dirty="0" smtClean="0">
                <a:solidFill>
                  <a:srgbClr val="0070C0"/>
                </a:solidFill>
              </a:rPr>
              <a:t>مفهوم النزاعات المسلحة الدولية / تعريفه في ص159 من الكتاب 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ثانياً :- </a:t>
            </a:r>
            <a:r>
              <a:rPr lang="ar-IQ" sz="3200" b="1" dirty="0" smtClean="0">
                <a:solidFill>
                  <a:srgbClr val="0070C0"/>
                </a:solidFill>
              </a:rPr>
              <a:t>عوامل النزاعات المسلحة الدولية 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ثالثاً :- </a:t>
            </a:r>
            <a:r>
              <a:rPr lang="ar-IQ" sz="3200" b="1" dirty="0" smtClean="0">
                <a:solidFill>
                  <a:srgbClr val="0070C0"/>
                </a:solidFill>
              </a:rPr>
              <a:t>التنظيم القانوني للنزاعات المسلحة الدولية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878</TotalTime>
  <Words>78</Words>
  <Application>Microsoft Office PowerPoint</Application>
  <PresentationFormat>On-screen Show (4:3)</PresentationFormat>
  <Paragraphs>24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108</cp:revision>
  <dcterms:created xsi:type="dcterms:W3CDTF">2017-11-23T10:04:52Z</dcterms:created>
  <dcterms:modified xsi:type="dcterms:W3CDTF">2020-01-10T17:51:05Z</dcterms:modified>
</cp:coreProperties>
</file>