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59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15/05/1441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</a:t>
            </a:r>
            <a:r>
              <a:rPr lang="ar-IQ" sz="3200" b="1" dirty="0" smtClean="0">
                <a:solidFill>
                  <a:schemeClr val="tx1"/>
                </a:solidFill>
              </a:rPr>
              <a:t>الثانية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الانساني/ الفصل الاول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/ للشعبتين </a:t>
            </a:r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A,B</a:t>
            </a:r>
            <a:endParaRPr lang="ar-IQ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          م.م فادية حافظ جاسم                  أ.م.د رنا سلام امانة 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412776"/>
            <a:ext cx="7067128" cy="4453955"/>
          </a:xfrm>
        </p:spPr>
        <p:txBody>
          <a:bodyPr>
            <a:normAutofit/>
          </a:bodyPr>
          <a:lstStyle/>
          <a:p>
            <a:pPr lvl="1" algn="ctr"/>
            <a:r>
              <a:rPr lang="ar-IQ" sz="3600" b="1" dirty="0" smtClean="0">
                <a:solidFill>
                  <a:srgbClr val="FF0000"/>
                </a:solidFill>
              </a:rPr>
              <a:t>العلاقة بين القانون الدولي الانساني والقانوني الدولي العام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lvl="1"/>
            <a:r>
              <a:rPr lang="ar-IQ" sz="3600" b="1" dirty="0" smtClean="0">
                <a:solidFill>
                  <a:srgbClr val="0070C0"/>
                </a:solidFill>
              </a:rPr>
              <a:t>أوجه الشبه :- </a:t>
            </a:r>
            <a:endParaRPr lang="ar-IQ" sz="3600" b="1" dirty="0" smtClean="0">
              <a:solidFill>
                <a:srgbClr val="0070C0"/>
              </a:solidFill>
            </a:endParaRPr>
          </a:p>
          <a:p>
            <a:pPr lvl="1"/>
            <a:r>
              <a:rPr lang="ar-IQ" sz="3200" b="1" dirty="0" smtClean="0">
                <a:cs typeface="+mj-cs"/>
              </a:rPr>
              <a:t>كلاهما ينبع من الحاجة الى حماية الاشخاص الذين يقعون في قبضة دولة ليسوا من رعاياها .</a:t>
            </a:r>
            <a:endParaRPr lang="en-US" sz="3200" b="1" dirty="0" smtClean="0">
              <a:cs typeface="+mj-cs"/>
            </a:endParaRPr>
          </a:p>
          <a:p>
            <a:endParaRPr lang="ar-IQ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IQ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مبادئ القانون الدولي الانساني </a:t>
            </a:r>
          </a:p>
          <a:p>
            <a:pPr>
              <a:buNone/>
            </a:pPr>
            <a:r>
              <a:rPr lang="ar-IQ" sz="3600" b="1" dirty="0" smtClean="0">
                <a:solidFill>
                  <a:srgbClr val="002060"/>
                </a:solidFill>
              </a:rPr>
              <a:t>أولاً : تعريف </a:t>
            </a:r>
          </a:p>
          <a:p>
            <a:pPr>
              <a:buNone/>
            </a:pPr>
            <a:r>
              <a:rPr lang="ar-IQ" sz="3600" b="1" dirty="0" smtClean="0">
                <a:solidFill>
                  <a:srgbClr val="002060"/>
                </a:solidFill>
              </a:rPr>
              <a:t>ثانياً : تقسيمات المبادئ </a:t>
            </a:r>
          </a:p>
          <a:p>
            <a:pPr algn="ctr">
              <a:buNone/>
            </a:pPr>
            <a:endParaRPr lang="ar-IQ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800" b="1" dirty="0" smtClean="0"/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844824"/>
            <a:ext cx="7272808" cy="3960440"/>
          </a:xfrm>
        </p:spPr>
        <p:txBody>
          <a:bodyPr>
            <a:normAutofit/>
          </a:bodyPr>
          <a:lstStyle/>
          <a:p>
            <a:pPr algn="ctr"/>
            <a:endParaRPr lang="ar-IQ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تقسيمات مبادئ القانون الدولي الانساني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IQ" sz="2800" b="1" dirty="0" smtClean="0">
                <a:solidFill>
                  <a:srgbClr val="002060"/>
                </a:solidFill>
              </a:rPr>
              <a:t>تتعدد مبادئ القانون الدولي الانساني الى عدة تقسيمات :- </a:t>
            </a:r>
            <a:endParaRPr lang="ar-IQ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ar-IQ" sz="2200" b="1" dirty="0" smtClean="0"/>
              <a:t>1- </a:t>
            </a:r>
            <a:r>
              <a:rPr lang="ar-IQ" sz="2800" b="1" dirty="0" smtClean="0">
                <a:latin typeface="Arial" pitchFamily="34" charset="0"/>
                <a:cs typeface="Arial" pitchFamily="34" charset="0"/>
              </a:rPr>
              <a:t>المبادئ الاساسية </a:t>
            </a:r>
            <a:endParaRPr lang="ar-IQ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r-IQ" sz="2800" b="1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ar-IQ" sz="2800" b="1" dirty="0" smtClean="0">
                <a:latin typeface="Arial" pitchFamily="34" charset="0"/>
                <a:cs typeface="Arial" pitchFamily="34" charset="0"/>
              </a:rPr>
              <a:t>المبادئ العامة</a:t>
            </a:r>
          </a:p>
          <a:p>
            <a:pPr algn="just"/>
            <a:r>
              <a:rPr lang="ar-IQ" sz="2800" b="1" dirty="0" smtClean="0">
                <a:latin typeface="Arial" pitchFamily="34" charset="0"/>
                <a:cs typeface="Arial" pitchFamily="34" charset="0"/>
              </a:rPr>
              <a:t>3- المبادئ الخاصة بضحايا الحرب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825</TotalTime>
  <Words>67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97</cp:revision>
  <dcterms:created xsi:type="dcterms:W3CDTF">2017-11-23T10:04:52Z</dcterms:created>
  <dcterms:modified xsi:type="dcterms:W3CDTF">2020-01-10T17:09:18Z</dcterms:modified>
</cp:coreProperties>
</file>