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8" r:id="rId4"/>
    <p:sldId id="294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15/05/1441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الثالثة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الانساني/ الفصل الاول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/ للشعبتين </a:t>
            </a:r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A,B</a:t>
            </a:r>
            <a:endParaRPr lang="ar-IQ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          م.م فادية حافظ جاسم                  أ.م.د رنا سلام امانة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المبادئ الاساسية للقانون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1- مبدأ التوازن بين الضرورات العسكرية والانجازات الانسانية .</a:t>
            </a: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2- مبدأ التقييد في اختيار وسائل القتال وأسالييبه .</a:t>
            </a: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3- مبدأ المعاملة الانسانية .</a:t>
            </a:r>
            <a:endParaRPr lang="ar-IQ" sz="28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المبادئ </a:t>
            </a:r>
            <a:r>
              <a:rPr lang="ar-IQ" sz="3200" b="1" dirty="0" smtClean="0">
                <a:solidFill>
                  <a:srgbClr val="FF0000"/>
                </a:solidFill>
              </a:rPr>
              <a:t>العامة </a:t>
            </a:r>
            <a:r>
              <a:rPr lang="ar-IQ" sz="3200" b="1" dirty="0" smtClean="0">
                <a:solidFill>
                  <a:srgbClr val="FF0000"/>
                </a:solidFill>
              </a:rPr>
              <a:t>للقانون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1- </a:t>
            </a:r>
            <a:r>
              <a:rPr lang="ar-IQ" sz="3200" b="1" dirty="0" smtClean="0">
                <a:solidFill>
                  <a:srgbClr val="002060"/>
                </a:solidFill>
              </a:rPr>
              <a:t>مبدأ صيانة الحرمات .</a:t>
            </a:r>
            <a:endParaRPr lang="ar-IQ" sz="3200" b="1" dirty="0" smtClean="0">
              <a:solidFill>
                <a:srgbClr val="002060"/>
              </a:solidFill>
            </a:endParaRPr>
          </a:p>
          <a:p>
            <a:pPr lvl="1"/>
            <a:r>
              <a:rPr lang="ar-IQ" sz="3200" b="1" dirty="0" smtClean="0">
                <a:solidFill>
                  <a:srgbClr val="002060"/>
                </a:solidFill>
              </a:rPr>
              <a:t>2- مبدأ </a:t>
            </a:r>
            <a:r>
              <a:rPr lang="ar-IQ" sz="3200" b="1" dirty="0" smtClean="0">
                <a:solidFill>
                  <a:srgbClr val="002060"/>
                </a:solidFill>
              </a:rPr>
              <a:t>عدم التمييز.</a:t>
            </a:r>
            <a:endParaRPr lang="ar-IQ" sz="3200" b="1" dirty="0" smtClean="0">
              <a:solidFill>
                <a:srgbClr val="002060"/>
              </a:solidFill>
            </a:endParaRPr>
          </a:p>
          <a:p>
            <a:pPr lvl="1"/>
            <a:r>
              <a:rPr lang="ar-IQ" sz="3200" b="1" dirty="0" smtClean="0">
                <a:solidFill>
                  <a:srgbClr val="002060"/>
                </a:solidFill>
              </a:rPr>
              <a:t>3- مبدأ </a:t>
            </a:r>
            <a:r>
              <a:rPr lang="ar-IQ" sz="3200" b="1" dirty="0" smtClean="0">
                <a:solidFill>
                  <a:srgbClr val="002060"/>
                </a:solidFill>
              </a:rPr>
              <a:t>الأمن </a:t>
            </a:r>
            <a:r>
              <a:rPr lang="ar-IQ" sz="3200" b="1" dirty="0" smtClean="0">
                <a:solidFill>
                  <a:srgbClr val="002060"/>
                </a:solidFill>
              </a:rPr>
              <a:t>.</a:t>
            </a:r>
            <a:endParaRPr lang="ar-IQ" sz="3200" b="1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المبادئ الخاصة  بضحايا الحرب </a:t>
            </a:r>
          </a:p>
          <a:p>
            <a:pPr algn="ctr"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pPr marL="624078" indent="-514350">
              <a:buAutoNum type="arabic1Minus"/>
            </a:pPr>
            <a:r>
              <a:rPr lang="ar-IQ" sz="3200" b="1" dirty="0" smtClean="0">
                <a:solidFill>
                  <a:srgbClr val="0070C0"/>
                </a:solidFill>
              </a:rPr>
              <a:t>مبدأ الحياد</a:t>
            </a:r>
          </a:p>
          <a:p>
            <a:pPr marL="624078" indent="-514350">
              <a:buAutoNum type="arabic1Minus"/>
            </a:pPr>
            <a:r>
              <a:rPr lang="ar-IQ" sz="3200" b="1" dirty="0" smtClean="0">
                <a:solidFill>
                  <a:srgbClr val="0070C0"/>
                </a:solidFill>
              </a:rPr>
              <a:t>مبدأ الحياة السوية </a:t>
            </a:r>
          </a:p>
          <a:p>
            <a:pPr marL="624078" indent="-514350">
              <a:buAutoNum type="arabic1Minus"/>
            </a:pPr>
            <a:r>
              <a:rPr lang="ar-IQ" sz="3200" b="1" dirty="0" smtClean="0">
                <a:solidFill>
                  <a:srgbClr val="0070C0"/>
                </a:solidFill>
              </a:rPr>
              <a:t>مبدأ الحماية</a:t>
            </a: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847</TotalTime>
  <Words>62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103</cp:revision>
  <dcterms:created xsi:type="dcterms:W3CDTF">2017-11-23T10:04:52Z</dcterms:created>
  <dcterms:modified xsi:type="dcterms:W3CDTF">2020-01-10T17:12:35Z</dcterms:modified>
</cp:coreProperties>
</file>