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4" d="100"/>
          <a:sy n="84"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12/24/2019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0165" y="685799"/>
            <a:ext cx="8001000" cy="2971801"/>
          </a:xfrm>
        </p:spPr>
        <p:txBody>
          <a:bodyPr>
            <a:normAutofit/>
          </a:bodyPr>
          <a:lstStyle/>
          <a:p>
            <a:pPr algn="ctr"/>
            <a:r>
              <a:rPr lang="ar-IQ" sz="2400" dirty="0" smtClean="0"/>
              <a:t>محاضرة في مادة العقود المسماةلطلبة المرحلة الثالثة</a:t>
            </a:r>
            <a:br>
              <a:rPr lang="ar-IQ" sz="2400" dirty="0" smtClean="0"/>
            </a:br>
            <a:r>
              <a:rPr lang="ar-IQ" sz="2400" dirty="0" smtClean="0"/>
              <a:t>كلية الحقوق/جامعة النهرين</a:t>
            </a:r>
            <a:br>
              <a:rPr lang="ar-IQ" sz="2400" dirty="0" smtClean="0"/>
            </a:br>
            <a:r>
              <a:rPr lang="ar-IQ" sz="2400" dirty="0" smtClean="0"/>
              <a:t/>
            </a:r>
            <a:br>
              <a:rPr lang="ar-IQ" sz="2400" dirty="0" smtClean="0"/>
            </a:br>
            <a:r>
              <a:rPr lang="ar-IQ" sz="2400" dirty="0" smtClean="0"/>
              <a:t/>
            </a:r>
            <a:br>
              <a:rPr lang="ar-IQ" sz="2400" dirty="0" smtClean="0"/>
            </a:br>
            <a:r>
              <a:rPr lang="ar-IQ" sz="2400" dirty="0" smtClean="0"/>
              <a:t> عقد البيع   /  ضمان التعرض </a:t>
            </a:r>
            <a:br>
              <a:rPr lang="ar-IQ" sz="2400" dirty="0" smtClean="0"/>
            </a:br>
            <a:r>
              <a:rPr lang="ar-IQ" sz="2400" dirty="0"/>
              <a:t/>
            </a:r>
            <a:br>
              <a:rPr lang="ar-IQ" sz="2400" dirty="0"/>
            </a:br>
            <a:r>
              <a:rPr lang="ar-IQ" sz="2400" dirty="0" smtClean="0"/>
              <a:t>أ.د. شروق عباس فاضل</a:t>
            </a:r>
            <a:endParaRPr lang="ar-IQ" sz="2400" dirty="0"/>
          </a:p>
        </p:txBody>
      </p:sp>
      <p:sp>
        <p:nvSpPr>
          <p:cNvPr id="3" name="Subtitle 2"/>
          <p:cNvSpPr>
            <a:spLocks noGrp="1"/>
          </p:cNvSpPr>
          <p:nvPr>
            <p:ph type="subTitle" idx="1"/>
          </p:nvPr>
        </p:nvSpPr>
        <p:spPr>
          <a:xfrm>
            <a:off x="3179055" y="3843867"/>
            <a:ext cx="6400800" cy="1947333"/>
          </a:xfrm>
        </p:spPr>
        <p:txBody>
          <a:bodyPr/>
          <a:lstStyle/>
          <a:p>
            <a:endParaRPr lang="ar-IQ" dirty="0"/>
          </a:p>
        </p:txBody>
      </p:sp>
    </p:spTree>
    <p:extLst>
      <p:ext uri="{BB962C8B-B14F-4D97-AF65-F5344CB8AC3E}">
        <p14:creationId xmlns:p14="http://schemas.microsoft.com/office/powerpoint/2010/main" val="386247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941512" y="685800"/>
            <a:ext cx="8534400" cy="3615267"/>
          </a:xfrm>
        </p:spPr>
        <p:txBody>
          <a:bodyPr/>
          <a:lstStyle/>
          <a:p>
            <a:pPr marL="0" indent="0" algn="ctr">
              <a:buNone/>
            </a:pPr>
            <a:r>
              <a:rPr lang="ar-IQ" dirty="0" smtClean="0"/>
              <a:t>(ضمان التعرض)</a:t>
            </a:r>
          </a:p>
          <a:p>
            <a:pPr marL="0" indent="0" algn="ctr">
              <a:buNone/>
            </a:pPr>
            <a:endParaRPr lang="ar-IQ" dirty="0"/>
          </a:p>
          <a:p>
            <a:pPr marL="0" indent="0" algn="ctr">
              <a:buNone/>
            </a:pPr>
            <a:r>
              <a:rPr lang="ar-IQ" dirty="0" smtClean="0"/>
              <a:t>ينقسم التعرض في عقد البيع الى تعرض شخصي وتعرض صادر من الغير.وكذلك ينقسم التعرض بقسميه الشخصي والصادر من الغير الى تعرض مادي وتعرض قانوني.</a:t>
            </a:r>
          </a:p>
          <a:p>
            <a:pPr marL="0" indent="0" algn="ctr">
              <a:buNone/>
            </a:pPr>
            <a:r>
              <a:rPr lang="ar-IQ" dirty="0" smtClean="0"/>
              <a:t>اما التعرض المادي الصادر من البائع فيقصد به كل فعل مادي يعكر حيازة المشتري للمبيع دون ان يستند الى حق قانوني ،ومعنى هذا كل فعل يحول دون الانتفاع بالمبيع كليا او جزئيا.</a:t>
            </a:r>
          </a:p>
          <a:p>
            <a:pPr marL="0" indent="0" algn="ctr">
              <a:buNone/>
            </a:pPr>
            <a:r>
              <a:rPr lang="ar-IQ" dirty="0" smtClean="0"/>
              <a:t>والبائع هنا في عقد البيع يلتزم بأن يضمن ملكية وحيازة هادئة للمشتري . </a:t>
            </a:r>
            <a:endParaRPr lang="ar-IQ" dirty="0"/>
          </a:p>
        </p:txBody>
      </p:sp>
    </p:spTree>
    <p:extLst>
      <p:ext uri="{BB962C8B-B14F-4D97-AF65-F5344CB8AC3E}">
        <p14:creationId xmlns:p14="http://schemas.microsoft.com/office/powerpoint/2010/main" val="352049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324292" y="685800"/>
            <a:ext cx="8534400" cy="3615267"/>
          </a:xfrm>
        </p:spPr>
        <p:txBody>
          <a:bodyPr>
            <a:normAutofit fontScale="70000" lnSpcReduction="20000"/>
          </a:bodyPr>
          <a:lstStyle/>
          <a:p>
            <a:r>
              <a:rPr lang="ar-IQ" dirty="0" smtClean="0"/>
              <a:t>اما بالنسبة للتعرض القانوني فيقصد به كل تعرض من البائع يستند الى حق قانوني يدعيه على المبيع في مواجهة المشتري ،كالادعاء بالملكية مثلا او حق من حقوق الارتفاق على المبيع.</a:t>
            </a:r>
          </a:p>
          <a:p>
            <a:endParaRPr lang="ar-IQ" dirty="0"/>
          </a:p>
          <a:p>
            <a:r>
              <a:rPr lang="ar-IQ" dirty="0" smtClean="0"/>
              <a:t>اما التعرض الصادر من الغير فيقصد بع التعرض الذي يصدر من غير البائع ،ولا يضمن البائع فيه الا التعرض القانوني فقط ولا يضمن التعرض المادي.</a:t>
            </a:r>
          </a:p>
          <a:p>
            <a:endParaRPr lang="ar-IQ" dirty="0" smtClean="0"/>
          </a:p>
          <a:p>
            <a:r>
              <a:rPr lang="ar-IQ" dirty="0" smtClean="0"/>
              <a:t>ويشترط لضمان البائع التعرض القانوني الصادر من الغير ما يلي:</a:t>
            </a:r>
          </a:p>
          <a:p>
            <a:r>
              <a:rPr lang="ar-IQ" dirty="0" smtClean="0"/>
              <a:t>1-ان يكون التعرض قانوني كالادعاء بالملكية او حق ارتفاق على المبيع.</a:t>
            </a:r>
          </a:p>
          <a:p>
            <a:r>
              <a:rPr lang="ar-IQ" dirty="0" smtClean="0"/>
              <a:t>2-ان يثبت الحق للغير قبل البيع ،كالرهن الذي رتبه البائع قبل البيع، اما الحق اللاحق فلا يضمنه البائع الا اذا كان بفعله او بسببه.</a:t>
            </a:r>
          </a:p>
          <a:p>
            <a:r>
              <a:rPr lang="ar-IQ" dirty="0" smtClean="0"/>
              <a:t>3-تعرض الغير فعلا للمشتري فمجرد ظهور الحق على المبيع لا يسوغ للمشتري الرجوع على البائع بالضمان.</a:t>
            </a:r>
          </a:p>
          <a:p>
            <a:r>
              <a:rPr lang="ar-IQ" dirty="0" smtClean="0"/>
              <a:t>والتعرض يتم اما برفع دعوى على المشتري او توجيه انذار الى المشتري ......الخ</a:t>
            </a:r>
          </a:p>
        </p:txBody>
      </p:sp>
    </p:spTree>
    <p:extLst>
      <p:ext uri="{BB962C8B-B14F-4D97-AF65-F5344CB8AC3E}">
        <p14:creationId xmlns:p14="http://schemas.microsoft.com/office/powerpoint/2010/main" val="87760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الجزاء على وقوع التعرض:</a:t>
            </a:r>
          </a:p>
          <a:p>
            <a:r>
              <a:rPr lang="ar-IQ" dirty="0" smtClean="0"/>
              <a:t>1- المطالبة بالفسخ مع التعويض.</a:t>
            </a:r>
          </a:p>
          <a:p>
            <a:r>
              <a:rPr lang="ar-IQ" dirty="0" smtClean="0"/>
              <a:t>2- المطالبة بوقف العرض وازالة آثاره .</a:t>
            </a:r>
          </a:p>
          <a:p>
            <a:r>
              <a:rPr lang="ar-IQ" dirty="0" smtClean="0"/>
              <a:t>3-بالامكان رفع دعوى عدم نفاذ التصرفات بالنسبة للتعرض القانوني.</a:t>
            </a:r>
          </a:p>
          <a:p>
            <a:r>
              <a:rPr lang="ar-IQ" smtClean="0"/>
              <a:t>4-طلب التعويض فقط.،وبالامكان فرض غرامات تهديدية لمنع البائع من التمادي في التعرض.</a:t>
            </a:r>
            <a:endParaRPr lang="ar-IQ" dirty="0"/>
          </a:p>
        </p:txBody>
      </p:sp>
    </p:spTree>
    <p:extLst>
      <p:ext uri="{BB962C8B-B14F-4D97-AF65-F5344CB8AC3E}">
        <p14:creationId xmlns:p14="http://schemas.microsoft.com/office/powerpoint/2010/main" val="419355351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TotalTime>
  <Words>266</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Tahoma</vt:lpstr>
      <vt:lpstr>Wingdings 3</vt:lpstr>
      <vt:lpstr>Slice</vt:lpstr>
      <vt:lpstr>محاضرة في مادة العقود المسماةلطلبة المرحلة الثالثة كلية الحقوق/جامعة النهرين    عقد البيع   /  ضمان التعرض   أ.د. شروق عباس فاضل</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في مادة العقود المسماةلطلبة المرحلة الثالثة كلية الحقوق/جامعة النهرين    عقد البيع   /  ضمان التعرض   أ.د. شروق عباس فاضل</dc:title>
  <dc:creator>Firas</dc:creator>
  <cp:lastModifiedBy>Firas</cp:lastModifiedBy>
  <cp:revision>4</cp:revision>
  <dcterms:created xsi:type="dcterms:W3CDTF">2019-12-24T05:55:05Z</dcterms:created>
  <dcterms:modified xsi:type="dcterms:W3CDTF">2019-12-24T06:25:51Z</dcterms:modified>
</cp:coreProperties>
</file>