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3" d="100"/>
          <a:sy n="73" d="100"/>
        </p:scale>
        <p:origin x="107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09/03/1440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09/03/1440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09/03/1440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09/03/1440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09/03/1440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09/03/1440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09/03/1440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قسمة المال الشائع</a:t>
            </a:r>
            <a:endParaRPr lang="ar-IQ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918425" y="1048232"/>
            <a:ext cx="2318313" cy="8266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7171466" y="1178228"/>
            <a:ext cx="1861254" cy="317705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IQ" u="sng" dirty="0" smtClean="0"/>
              <a:t>القسمة الرضائية ((باتفاق الشركاء))     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ar-IQ" dirty="0" smtClean="0"/>
              <a:t>اذا لم يكن بينهم محجور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ar-IQ" dirty="0" smtClean="0"/>
              <a:t>سواء كان الشيء قابل للقسمة او غبر قابل للقسمة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ar-IQ" dirty="0" smtClean="0"/>
              <a:t>تتم باتفاق جميع الشركاء</a:t>
            </a:r>
          </a:p>
          <a:p>
            <a:pPr algn="ctr"/>
            <a:endParaRPr lang="ar-IQ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2224459" y="1102935"/>
            <a:ext cx="2693966" cy="4963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683568" y="1178228"/>
            <a:ext cx="235456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القسمة القضائية</a:t>
            </a:r>
          </a:p>
          <a:p>
            <a:pPr algn="ctr"/>
            <a:r>
              <a:rPr lang="ar-IQ" dirty="0" smtClean="0"/>
              <a:t> ((تجري باللجوء للقضاء))</a:t>
            </a:r>
            <a:endParaRPr lang="ar-IQ" dirty="0"/>
          </a:p>
        </p:txBody>
      </p:sp>
      <p:cxnSp>
        <p:nvCxnSpPr>
          <p:cNvPr id="16" name="Straight Arrow Connector 15"/>
          <p:cNvCxnSpPr>
            <a:endCxn id="19" idx="2"/>
          </p:cNvCxnSpPr>
          <p:nvPr/>
        </p:nvCxnSpPr>
        <p:spPr>
          <a:xfrm>
            <a:off x="2646972" y="2140644"/>
            <a:ext cx="1600170" cy="12249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9" idx="2"/>
          </p:cNvCxnSpPr>
          <p:nvPr/>
        </p:nvCxnSpPr>
        <p:spPr>
          <a:xfrm flipH="1">
            <a:off x="761256" y="2092628"/>
            <a:ext cx="1099592" cy="14803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3694394" y="2451192"/>
            <a:ext cx="1105495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IQ" u="sng" dirty="0" smtClean="0"/>
              <a:t>قسمة عينية</a:t>
            </a:r>
            <a:endParaRPr lang="ar-IQ" u="sng" dirty="0"/>
          </a:p>
        </p:txBody>
      </p:sp>
      <p:sp>
        <p:nvSpPr>
          <p:cNvPr id="20" name="Rectangle 19"/>
          <p:cNvSpPr/>
          <p:nvPr/>
        </p:nvSpPr>
        <p:spPr>
          <a:xfrm>
            <a:off x="224318" y="2587314"/>
            <a:ext cx="1585201" cy="372200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IQ" u="sng" dirty="0" smtClean="0">
                <a:latin typeface="Algerian" panose="04020705040A02060702" pitchFamily="82" charset="0"/>
                <a:cs typeface="+mj-cs"/>
              </a:rPr>
              <a:t>قسمة تصفية</a:t>
            </a:r>
          </a:p>
          <a:p>
            <a:pPr algn="ctr"/>
            <a:r>
              <a:rPr lang="ar-IQ" dirty="0" smtClean="0"/>
              <a:t>تجري في حالة ان تكون القسمة العينية من شانها ان تفوت من منفعة الشيء</a:t>
            </a:r>
            <a:endParaRPr lang="ar-IQ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4187833" y="3365592"/>
            <a:ext cx="914400" cy="914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9" idx="2"/>
          </p:cNvCxnSpPr>
          <p:nvPr/>
        </p:nvCxnSpPr>
        <p:spPr>
          <a:xfrm flipH="1">
            <a:off x="3260486" y="3365592"/>
            <a:ext cx="986656" cy="9896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4799890" y="4149080"/>
            <a:ext cx="1214319" cy="24482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IQ" u="sng" dirty="0" smtClean="0"/>
              <a:t>قسمة جمع </a:t>
            </a:r>
            <a:r>
              <a:rPr lang="ar-IQ" dirty="0" smtClean="0"/>
              <a:t>جمع الحصص الشائعة في الاعيان المشتركة في قسم منها</a:t>
            </a:r>
            <a:endParaRPr lang="ar-IQ" dirty="0"/>
          </a:p>
        </p:txBody>
      </p:sp>
      <p:sp>
        <p:nvSpPr>
          <p:cNvPr id="29" name="Rectangle 28"/>
          <p:cNvSpPr/>
          <p:nvPr/>
        </p:nvSpPr>
        <p:spPr>
          <a:xfrm>
            <a:off x="2721496" y="4236178"/>
            <a:ext cx="1346448" cy="236117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IQ" u="sng" dirty="0" smtClean="0"/>
              <a:t>قسمة تفريق </a:t>
            </a:r>
            <a:r>
              <a:rPr lang="ar-IQ" dirty="0" smtClean="0"/>
              <a:t>تعيين الحصص الشائعة في العين الواحدة المشتركة بكل جزء من اجزاءها في قسم منها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267528459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80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Algerian</vt:lpstr>
      <vt:lpstr>Arial</vt:lpstr>
      <vt:lpstr>Calibri</vt:lpstr>
      <vt:lpstr>Times New Roman</vt:lpstr>
      <vt:lpstr>سمة Office</vt:lpstr>
      <vt:lpstr>قسمة المال الشائع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قسمة المال الشائع</dc:title>
  <dc:creator>pc</dc:creator>
  <cp:lastModifiedBy>pc</cp:lastModifiedBy>
  <cp:revision>6</cp:revision>
  <dcterms:created xsi:type="dcterms:W3CDTF">2018-10-01T07:30:37Z</dcterms:created>
  <dcterms:modified xsi:type="dcterms:W3CDTF">2018-11-17T12:08:58Z</dcterms:modified>
</cp:coreProperties>
</file>