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21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347455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مجموعه محاضرات مادة علم الاجتماع القانوني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للمرحلة الأولى للفصل  الدراسي الأول 2018-2019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م.م حنان فلاح حسن 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837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92048"/>
            <a:ext cx="9144000" cy="550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المحاضرة </a:t>
            </a:r>
            <a:r>
              <a:rPr kumimoji="0" lang="ar-IQ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التاسعه</a:t>
            </a:r>
            <a:r>
              <a:rPr kumimoji="0" lang="ar-IQ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:-</a:t>
            </a:r>
            <a:endParaRPr kumimoji="0" lang="ar-IQ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والسيادة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هي شكل من اشكال القوة التي توجه وتقدر جهود الافراد وفعاليتهم نحو الاهداف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الخاصه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والعامه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المجتمع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والسلطه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تتمثل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بالدوله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فالدوله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 اعلى السلطات في المجتمع فهي تمتلك القوة والسيادة المطلقه التي من خلالها تحكم المجتمع وتسير وتنظم شؤونه وان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 مفهوم قانوني تتمتع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الدوله وان لكل دوله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جهازمن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خلال هذا الجهاز يتم ترجمه ارادة الدوله وهذا الجهاز يتمثل بشخصيه فرد او جماعه وان ارادة الدوله تجب على جميع الافراد كعامه المنظمات والهيئات للخضوع تحت سلطتها بحيث تقوم الدوله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بحمايه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هؤلاء الافراد والهيئات من لصراعات الداخليه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حفاضا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سلام وامن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المجتمع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وان ارادة الدوله وسيادتها في نظر القانون مطلقه اي لا تحدها حدود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ولايوجد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قوة في المجتمع تعلو عليها او تتعارض معها او تتنافس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معها .</a:t>
            </a:r>
            <a:endParaRPr kumimoji="0" lang="ar-IQ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الشرعيه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وهي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تتاثر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فعاليتها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بالاجهزة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تعتمدها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كالمصلحه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العامه والفائدة المشتركه التي يجنيها من الحاكم والمحكومين من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غالبا ما تقدم مكافئات ماليه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ومعنويه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للاشخاص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الذين يقدمون خدمات لها والدفاع عنهم وهناك جمله من المصالح المشتركه بين اعضاء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وقادتها من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جهه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وبين الاشخاص الخاضعين لها من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جهه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اخرى وهذه المصالح تتجسد بتحقيق الاهداف العليا للمجتمع وفيها مصلحه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ومنفعه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للطرفين كانجاز وتخطيط المشاريع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الاقتصاديه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والاجتماعيه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والثقافيه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يستفيد منها المجتمع غير ان ممارسه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الجبريه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الشرعيه تكون اما ديمقراطيه او غير ديمقراطيه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فاذا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كانت ممارسه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الجبريه غير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ديمقراطيهفان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ذلك يخلف المشاكل والمتاعب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والاشخاص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الذين يمارسونها او قد تؤدي الى تدمير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والقضاء عليها لذا فان شرعيه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تعتمد على ارجحيه الاسلوب التي تمارس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وخاصه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جدارة </a:t>
            </a:r>
            <a:r>
              <a:rPr kumimoji="0" lang="ar-IQ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وكفاءه</a:t>
            </a: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الشخص الذي 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يقودها.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271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4110"/>
            <a:ext cx="9144000" cy="6247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المبررات الشرعيه </a:t>
            </a:r>
            <a:r>
              <a:rPr kumimoji="0" lang="ar-IQ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للسلطه</a:t>
            </a: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ar-IQ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1-المبررات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التي تستند على الدين: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تستند سيادتها على الدين تدعى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بانها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مفوضه من قبل الله تعالى من حيث حكم المجتمع وان قوانينها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واحكامها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منزله من السماء لذا ينبغي طاعتها والتمسك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والتصرف وفقا لشروطها وتعاليمها والملك او السلطان او الحاكم يعتبر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واسطه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الله والشعب هو الذي يستلم قوانينه من الله ويمددها الى الغير لكي يلتزموا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دون جدل او اعتراض ومن امثلتها الخلافه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الاسلاميه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خلال عهد الخلفاء الراشدين وخلال العهد الاموي والعباسي بموجب احكام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الدينيه يتوجب على الافراد اطاعه الاوامر والقوانين التي تصدرها الخلافه لان طاعتها اطاعه الله ومخالفتها هي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معصيه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الله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2-العادات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والاعراف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قد تستند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العادات والتقاليد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والاعراف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وقوانينهاالعقائديه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والسلوكيه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وتعد العادات والتقاليد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والاعراف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اشياء مقدسه ينبغي اطاعتها والتصرف بموجبها فا العادات والتقاليد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والاعراف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 ضوابط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واحكام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اخلاقيه وسلوكيه وهي التي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تاكد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ضرورة حكم المجتمع من قبل ملك او رئيس معين وهنا يكون بحكم العادات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والاعراف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قوة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خارجيه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ملزمه تدافع عن الافراد والجماعات وان العادات والتقاليد تعبر عن ضمير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وطموحاتها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واماني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الشعب منذ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القدم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3-المبررات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الدستوريه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والعقلانيه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والقانونيه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 تستند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عامل الدين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والعدات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والتقاليد فقط بل تستند ايضا على العوامل الدستوريه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والقانونيه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والعقلانيه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وهذا يعني ان الشرعيه في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تعتمد على قوة القانون والدستور والعقل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المجتمع الصناعي الديمقراطي الحديث غالبا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ماتكون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دستوريه قانونيه عقليه اي ان مبررات حكمها ترتكز على الانتخابات البرلماني هاو حكم القانون او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الكفاءه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والاعتدال باختيار رئيسها او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قائدها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6199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65012"/>
            <a:ext cx="9144000" cy="44012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المبررات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الكرازماتيكيه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الشخصيه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تستند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المبررات الشخصيه عندما يتمتع قائدها بصفات متميزة وفريدة من نوعها كصفه الذكاء الخارق والنبوغ والقدرة على حل المشكلات ومجابهه التحديات والقدرة على توحيد اعضاء الجماعه والبروز في حقول العلم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والمعرفه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واللباقه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الكلام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والقابليه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اقناع الغير في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لافكار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والمواقف التي يحملها وهذه الصفات لنادرة لا يتمتع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اي شخص من المجتمع سوى القائد الذي يمتاز بصفاته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الجذابه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وشخصيته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الفذه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وقدرته الغير محدودة في مجابهه المحن والشدائد والتحديات وكسب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تايد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الجماهيرولتفافهم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حوله.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5-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مبررات المصلحه العامه والصالح </a:t>
            </a:r>
            <a:r>
              <a:rPr kumimoji="0" lang="ar-IQ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العام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قد تعمل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السلطه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تحقيق المصلحه العامه من خلال ما تستند عليه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فالدوله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قد تستند شرعيتها على الصالح العام وتعتبر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بمثابه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المؤسسه الوحيدة التي تلبي مطالب الصالح العام وهي بعكس الجماعات الاخرى التي تعمل لصالحها وصالح افراد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منتسبيها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فالدوله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تعمل لجميع الفئات وجماعات المجتمع دون تفريق او تميز بين جماعه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واخرى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فعندما تسيطر الدوله على وظائف الامن الداخلي والدفاع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الخارجيه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وتقدم خدمات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صحيه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وثقافيه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للافراد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وتسيطر على خدمات الماء والكهرباء وسكك الحديد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والملاحه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الجويه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فان سيطرتها هذه قد تخدم المصلحه العامه لصالح المجتمع وتسخرها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لهم .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697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690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salam</dc:creator>
  <cp:lastModifiedBy>salam</cp:lastModifiedBy>
  <cp:revision>4</cp:revision>
  <dcterms:created xsi:type="dcterms:W3CDTF">2019-06-22T17:06:31Z</dcterms:created>
  <dcterms:modified xsi:type="dcterms:W3CDTF">2019-06-22T19:50:29Z</dcterms:modified>
</cp:coreProperties>
</file>