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21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08742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مجموعه محاضرات مادة علم الاجتماع القانوني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للمرحلة الأولى للفصل  الدراسي الأول 2018-2019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م.م حنان فلاح حسن </a:t>
            </a:r>
            <a:endParaRPr kumimoji="0" lang="ar-IQ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38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99479"/>
            <a:ext cx="9144000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المحاضرة </a:t>
            </a:r>
            <a:r>
              <a:rPr kumimoji="0" lang="ar-IQ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السابعه</a:t>
            </a:r>
            <a:r>
              <a:rPr kumimoji="0" lang="ar-IQ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العلاقه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بين القانون والدين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والاخلاق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والقيم والعادات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والتقاليد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العلاقه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 القانون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والدين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الذي يميز الدين عن القانون هو ان الدين يعني مجموعه القواعد التي يعتقد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الناس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منزله من الله سبحانه وتعالى عن طريق الانبياء والرسل ليلتزموا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ويطيعوها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تعرضوا لعقاب الله فالدين ينظم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الفرد بربه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لتوحيد والعبادات وعلاقته بنفسه كالتحلي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بالاخلاق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الفاضله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وابتعاده عن الرذائل والموبقات والدين ينظم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الفرد بغيره من افراد المجتمع كتحريم القتل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والسرقه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والحث على الوفاء بالعهد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والوظيفه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الاخيرة التي يقوم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الدين تقرب بين الدين والقانون فكلاهما يهدف الى تنظيم العلاقات والروابط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الدين اوسع نطاقا من القانون ذلك ان القانون ينظم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الفرد بغيره من الافراد وهو يتفق مع الدين في ذلك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 الدين ينظم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بالاضافه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الى ذلك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الانسان بربه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ونفسه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 بنسبه للجزاء فيمكن القول بان الجزاء المقرر لمخالفه اوامر الدين انما هو جزاء اخروي يوقعه الله سبحانه وتعالى في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الاخرة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,اما جزاء مخالفه القانون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فيعتبرجزاءا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ماديا توقعه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العليا في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المجتمع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بين القانون والشرائع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الجدينيه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فهي قويه جدا ان الدين كما اسلفنا يرتكز في اساسه على الواجب الذي يقوم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الانسان نحو خالقه ونحو نفسه وهو بذلك يعتمد على المظهر الداخلي في الانسان اما القانون فانه يحاسب على السلوك الظاهر ولا يعول على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ومن الاديان ما يتوسع في تناول واجب الانسان نحو غيره مثلما هو الحال في واجبه نحو الله سبحانه وتعالى ونحو نفسه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الدين الاسلامي والدين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اليهودي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.وهذه تعتبر مصدرا خصبا للقانون ومن هذه الاديان ما يهتم بالواجب نحو الانسان ولا يلقي اهميه ذات شان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يذكربالواجب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نحو الغير كما هو الحال في الدين المسيحي ويمثل هذا مصدرا للقانون في حدود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ضيقه 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4681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1714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العلاقه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 القانون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والاخلاق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IQ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يقينا ان هناك اتصالا وثيقا بين القانون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والاخلاق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,اذ ان كثيرا من قواعد القانون تقوم على مبادئ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اخلاقيه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,كما ان القانون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والاخلاق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يجمع بينهما اطار مشترك ويمكن تمييز اوجه الاختلاف بين القانون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والاخلاق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النحو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1-تعد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دائره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الاخلاق اوسع واشمل من دائرة القانون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والاخلاق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تشمل واجب الانسان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نحوالله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وواجبه نحو نفسه وهذه هي الاخلاق الشخصيه وواجبه نحو غيره هو الاخلاق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,اما القانون فلا يشمل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الانسان بغيره في صورتها الظاهرة ولا يهتم بمجرد النوايا على العكس من قواعد الاخلاق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اذا اقترنت هذه النوايا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بافعال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ماديه ظاهرة وهذا يعني ان القانون لا يهتم بما يدور داخل الانسان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 يهتم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بالمظهر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الخارجي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2-من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حيث الجزاء نرى ان جزاء القواعد القانونيه جزاء مادي توقعه الدوله بما تملك من وسائل قهر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الحبس او الاشغال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الشاقه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....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لخ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اما جزاء القواعد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الاخلاقيه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فانها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تتمثل في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تانيب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او الاحتقار من قبل المجتمع للفرد المخطئ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3-من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حيث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الغايه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 القانون يهدف الى اقامه النظام وتحقيق الاستقرار في المجتمع اي 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غايه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القانون نفعيه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اجتماعيه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,بينما نرى ان الاخلاق غايتها مثاليه اذ انها تسعى الى تحقيق الكمال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للانسان.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912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481</Words>
  <Application>Microsoft Office PowerPoint</Application>
  <PresentationFormat>عرض على الشاشة (3:4)‏</PresentationFormat>
  <Paragraphs>20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salam</dc:creator>
  <cp:lastModifiedBy>salam</cp:lastModifiedBy>
  <cp:revision>4</cp:revision>
  <dcterms:created xsi:type="dcterms:W3CDTF">2019-06-22T16:49:13Z</dcterms:created>
  <dcterms:modified xsi:type="dcterms:W3CDTF">2019-06-22T19:34:34Z</dcterms:modified>
</cp:coreProperties>
</file>