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21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19/10/1440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88419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مجموعه محاضرات مادة علم الاجتماع القانوني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للمرحلة الأولى للفصل  الدراسي الأول 2018-2019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م.م حنان فلاح حسن 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598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المحاضرة </a:t>
            </a:r>
            <a:r>
              <a:rPr kumimoji="0" lang="ar-IQ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السادسه:</a:t>
            </a:r>
            <a:endParaRPr kumimoji="0" lang="ar-IQ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المصادر </a:t>
            </a:r>
            <a:r>
              <a:rPr kumimoji="0" lang="ar-IQ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للقانون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هناك عدة مصادر اجتماعيه للقانون لعل اهمها ما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يلي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1-الدين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2-العادات والتقاليد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4-الظروف والمعطيات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اديولوجيه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النظام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السياسي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والان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علينا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دراسه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مصادر القانون هذه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بشئ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التفصيل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والتحليل 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ar-IQ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-الدين:</a:t>
            </a:r>
            <a:endParaRPr kumimoji="0" lang="en-US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يعد الدين من اهم مصادر القانون حيث ان العديد من القوانين والتشريعات القانونيه تستند الى مصادر دينيه مقدسه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فالاسلام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مثلا هو المصدر الاول للقوانين التي تعمل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الدول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العربيه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والاسلاميه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 الاسلام يشع بالقيم الدينيه الخيرة التي تدعوا الى الخير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والفضيله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والكمال والطهارة وتوصي بالصدق في القول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والاخلاص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العمل ومساعدة الناس وعدم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الحاقالاذى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والضرر بهم وتريد نشر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العداله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والحريه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والمساواة بين الافراد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والجماعا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 فضلا عن الاوامر والنواهي الدينيه التي يؤكد عليها الاسلام ويسعى الى نشرها بين الناس وبلورتها في النفوس علما بان العديد من الاوامر والنواهي قد اصبحت من الدعائم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الاساسيه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للتشريع القانوني في الاسلام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لحفاظ على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الامانه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والابتعاد عن الشرور القتل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والسرقه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والابتزاز والكذب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والتزوير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....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لخ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 ضرورة تحلي المسلم بالتواضع وعدم التكبر والابتعاد عن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العنجهيه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والغرور وقد اكد القران الكريم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والاحاديث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النبويه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الشريفه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والشريعه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الاسلاميه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اكثر من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مناسبه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واحدة على اهميه هذه القيم والتعاليم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والاوامر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الدينيه في تقدم المجتمع ورفعته وفي سمو الشخصيه وتكامل عناصرها وتكيفها مع المجتمع علما بان اهميه هذه القيم السلوكيه قد تجسدت في القوانين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يعتمدها المجتمع العربي الاسلامي في ترتيب حياته وتنظيم علاقته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483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520869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2-العادات والتقاليد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المصادر الاخرى للقانون في المجتمع العربي الاسلامي العادات والتقاليد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فالعادات هي اشكال وطرق التفكير والسلوك المستقر عند الافراد والجماعات وهي التي تصف الممارسات الروتينيه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للحياه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اليوميه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والاحكام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الداخله ضم الروتين والنماذج الحضاريه المستمدة من التصرفات المتكررة والمستقرة اما التقاليد فهي مجموعه النماذج السلوكيه التي ينبغي الالتزام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قبل الافراد لما لها من اهميه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تقاليديه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واجتماعيه وحضاريه بالغه في التفاهم والمودة والتماسك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والوحده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علما بان العادات والتقاليد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تشكل جزءا كبيرا من القوانين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تحكم سلوكنا وعلاقاتنا اليوميه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والتفصليه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القوانين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تعتمد على قوة العادات والتقاليد ذات السمات الحضاريه المتميزة والخصوصيات الوطنيه الظاهرة لابد ان تمنح المجتمع خصاله النادرة وصفاته التاريخيه التي تجعله يختلف كل اختلاف عن المجتمعات الاخرى في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شحصيته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الوطنيه وهويته القوميه وحضارته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ومثل هذا التباين في القوانين بين المجتمع العراقي متمتعا بدرجه من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الاستقلاليه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والاعتماد على الذات الامر الذي يمكنه بلوغ النهوض والتقدم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والرفاهيه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والاستقرار.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5942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52842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3-القيم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تعد القيم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بنوعيها الايجابي والسلبي مصدرا مهما من مصادر القانون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طالما ان المشروع القانوني دائما يهتدي بقيم مجتمعه لاسيما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الايجابيه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منها عندما يصنع القوانين او يشرعها لو نظرنا الى قانون الاحداث او قانون الشباب او قوانين الاحوال المدنيه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المتعلقه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بالمراة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او قوانين الزواج والطلاق والميراث او قوانين تنظيم حياه الاسرة نشاهد بان هذه القوانين تكون عادة مشتقه من القيم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تنظم حياه الاحداث والشباب والنساء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والعوائل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علما بان تعريف القيم هو انها ضوابط سلوكيه وتفاعليه تضع ممارسات الافراد وتفاعلاتهم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قوالب معينه يوافق عليها المجتمع ويرتضيها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منسجمه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الحياه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والقيم سواء كانت ايجابيه او سلبيه يتعلمها الفرد من محيطه الذي يعيش فيه ويتفاعل معها من امثله القيم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الايجابيه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الصدق والتعاون والتواضع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والصراحه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...........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لخ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القيم السلبيه الكذب والغش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والنميمه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والنفاق والجبن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والطائفيه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والطبقيه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والعنصريه.......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لخ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الضاره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يدينها المجتمع  لو ربطنا قانون  جنوح الاحداث بالقيم لشاهدنا بان القانون الذي يدين الفعل المشين الذي يقوم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الحدث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السرقه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والقتل والغش والتزوير والاحتيال انما يعتمد على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الادانه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يوجهها المجتمع للقيم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والافعال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السلبيه التي يرتكبها الاحداث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لاختلاط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بابناء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السوء والكذب والغش وجلب الضرر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للاخرين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والغدر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والخسه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....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لخ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والقانون يحاول اصلاح الاحداث 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الجانحين من خلال اعتماد القيم </a:t>
            </a:r>
            <a:r>
              <a:rPr kumimoji="0" lang="ar-IQ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الايجابيه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يثمنها المجتمع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5989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9447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4-المعطيات والظروف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المصادر الاخرى للقانون المعطيات والظروف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يشهدها المجتمع فهذه المعطيات والظروف هي التي تملي على رجال القانون والتشريع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صياغه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القوانين التي تسهل المسيرة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للمجتمع وتحافظ عليها الى درجه ان القوانين المشرعه تعزز عمليه البناء الاقتصادي والاجتماعي وتدعمها وتمكنها من السير الى الامام وتقف ضد كل ما من شانه ان يضر بالقطاعات والمؤسسات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التزاوج بين الرواسب الماديه وغير الماديه التي ورثها المجتمع من الفترة السابقه وبين الاوضاع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الاقتصاديه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الجديده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عاصرها في ظل ظروف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التنميه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والتطويرقد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ادى دوره الفاعل في تشريع قوانين جديدة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تدعوالى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العمل الجماعي وتحترم العمل اليدوي وتساوي بين ابناء الفئات والطبقات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الوجبات والحقوق وتفسح المجال امام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المراة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بالدخول الى شتى الاعمال والمهن وتحفز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الاغفراد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اكتساب التربيه والتعليم بغض النظر عن الفئات والشرائح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ينحدرون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منها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ناهيك عن التشريعات الجديدة التي تعمق ممارسات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الحريه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والديمقراطيه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وتحارب الاحتكار والاستغلال والتسلط وتخفف الفوارق الحضاريه بين المدينه والريف وتحث الافراد على الاحترام العمل وتقديسه.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وعلى الرغم من الظروف والملابسات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والاحد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الصعبه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شهدها المجتمع العراقي في تاريخه الحديث فان القوانين المشرعه بقيت مستمرة ومتجددة على طول العصور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والازمان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لان لها قيمتها الذاتيه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ومبادءها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القابله على الانتشار والتعميم فهي توفق بين ارادة الحاكم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وحريه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المحكوم وتحترم الملكيه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الفرديه.</a:t>
            </a:r>
            <a:endParaRPr kumimoji="0" lang="ar-IQ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62946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97493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اديولوجيه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النظام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 </a:t>
            </a:r>
            <a:r>
              <a:rPr kumimoji="0" lang="ar-IQ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ar-IQ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السياسي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اديولوجيه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النظام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السياسي هي من اهم مصادر القانون فالقوانين التي تشرعها المجتمعات تعتمد على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نظامها السياسيه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فالقوانين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الاشتراكيه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تختلف عن القوانين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الراسماليه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والقوانين الاخيرة تختلف عن القوانين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الاسلاميه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ومهما يكن من امر فان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النظام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 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السياسي تملي عليه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اديولوجيه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معينه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لاديولوجيه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الراسماليه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او الاشتراكي او الشيوعي او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الاسلاميه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ومن صميم هذه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الاديولوجيه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تنبثق القوانين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تتوافق مع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طبيعه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النظام الاجتماعي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السياسي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تكون قوانين وتشريعات المجتمع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الراسمالي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منحازة للفرد ضد الجماع هاذ تعتبر الفرد المحور الاساس الذي يتقدم على الجماعه والمجتمع لذا تمنح القوانين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الراسماليه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المكاسب والتسهيلات للفرد وتعطيه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الحريه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الكامله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مزاوله جميع نشاطاته بينما تنحاز القوانين في المجتمعات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الاشتراكيه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والدول الشيوعيه الى الجماعه وضد الفرد اذ تقيد حريات الفرد وتوسع حريات الجماعات والنظم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وهنا تكون القوانين معاكسه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لارادة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الافراد ومع ما تريده الجماعه وتصبو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اليه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 في المجتمعات 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الاسلاميه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فتكون القوانين والتشريعات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الاجتماعيه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منصفه لحقوق الفرد وحقوق الجماعه على حد سواء ذلك ان الحريات تمنح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للافراد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والجماعات دون تفضيل ايه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جهه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جهه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الاخرى ومع هذا فان المجتمع الاسلامي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لايكون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منحازا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للجماعه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ضد الفرد بينما يكون معتدلا ومتوازنا في نظرته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الانسانيه</a:t>
            </a:r>
            <a:r>
              <a:rPr kumimoji="0" lang="ar-IQ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لكل من الفرد </a:t>
            </a:r>
            <a:r>
              <a:rPr kumimoji="0" lang="ar-IQ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والجماعه.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5703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1008</Words>
  <Application>Microsoft Office PowerPoint</Application>
  <PresentationFormat>عرض على الشاشة (3:4)‏</PresentationFormat>
  <Paragraphs>34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salam</dc:creator>
  <cp:lastModifiedBy>salam</cp:lastModifiedBy>
  <cp:revision>10</cp:revision>
  <dcterms:created xsi:type="dcterms:W3CDTF">2019-06-22T16:43:04Z</dcterms:created>
  <dcterms:modified xsi:type="dcterms:W3CDTF">2019-06-22T20:44:00Z</dcterms:modified>
</cp:coreProperties>
</file>