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45" d="100"/>
          <a:sy n="45" d="100"/>
        </p:scale>
        <p:origin x="-21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193312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مجموعه محاضرات مادة علم الاجتماع القانوني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للمرحلة الأولى للفصل  الدراسي الأول 2018-2019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م.م حنان فلاح حسن </a:t>
            </a:r>
            <a:endParaRPr kumimoji="0" lang="ar-IQ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642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359155"/>
            <a:ext cx="9144000" cy="65556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المحاضرة </a:t>
            </a:r>
            <a:r>
              <a:rPr kumimoji="0" lang="ar-IQ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العاشرة  :</a:t>
            </a:r>
            <a:endParaRPr kumimoji="0" lang="ar-IQ" sz="20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الدوله </a:t>
            </a:r>
            <a:r>
              <a:rPr kumimoji="0" lang="ar-IQ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والسيادة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السيادة 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هي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خاصيه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الرئيسيه المميزة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للدوله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وهي اساسا مفهوم قانوني يشير الى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القوةالعليا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النهائيه التي تمارسها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الدوله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ولكل دوله هيئه او جهاز ذو سيادة لديه قوة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علياتخوله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الى ترجمه ارادة الدوله في وضع صيغ قانونيه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نافذه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المفعول ومثل هذه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الهيئه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قد تكون شخصا او مجموعه اشخاص لكن ارادتها تفرض على جميع الافراد  وكافه المنظمات الداخله في نطاقها وفي حاله الصراع بين الاشخاص او المنظمات تكون هذه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الهيئه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صاحبه السيادة او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العامه هي الحكم الذي يتدخل في انهاء حاله الصراع وطالما ان السيادة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مرادفه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للقوة المطلقه النهائيه غير المحدودة ليست هناك حدود قانونيه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لها .</a:t>
            </a:r>
            <a:endParaRPr kumimoji="0" lang="ar-IQ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</a:t>
            </a:r>
            <a:r>
              <a:rPr kumimoji="0" lang="ar-IQ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صائص </a:t>
            </a:r>
            <a:r>
              <a:rPr kumimoji="0" lang="ar-IQ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السيادة :</a:t>
            </a:r>
            <a:endParaRPr kumimoji="0" lang="en-US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 من اهم خصائص السيادة هي ما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يلي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1-ان 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السيادة في الدوله مطلقه فهي لا تحدها حدود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ولاتوجد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الدوله قوة تعلو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عليها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2-الحكومات 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تتعاقب لكن الدوله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باقيه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والسيادة الرئيسيه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للدوله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باقيه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فالدوله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تتميز بالدوام وان سيادة الدوله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مساله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تتخطى الاشخاص من حيث بقائهم او زوالهم في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الحكم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سياده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الدوله عامه وشامله والمقصود بذلك انها تنسحب على كل الافراد وكافه الهيئات والمنظمات الداخله في نطاقها.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4-السيادة 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هي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خاصيه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ملازمه لوجود الدوله ومن ثم فان زوالها معناه عدم وجود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دوله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5-ان 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سيادة الدوله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لاتقبل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التقسيم او التجزئه ومعنى ذلك في عبارة اخرى ان في الدوله الواحدة ليس هناك مجال سوى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واحده عليا ايا كان شكل التنظيم الدستوري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والاداري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ar-IQ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59218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40506"/>
            <a:ext cx="9144000" cy="550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تصنيف </a:t>
            </a:r>
            <a:r>
              <a:rPr kumimoji="0" lang="ar-IQ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السياده</a:t>
            </a:r>
            <a:r>
              <a:rPr kumimoji="0" lang="ar-IQ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هناك نوعان من التصنيف في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السيادة 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السياده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القانونيه 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تعني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السياده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ضوء القانون الرسمي ففي كل دوله يوجد شخص او مجموعه اشخاص يمتلكون سلطه عليا تمكنهم من اصدار الاوامر وتنفيذ القوانين هؤلاء هم اصحاب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السياده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القانونيه وعلى كافه الافراد ان يطيعوا هذه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السياده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القانونيه بحيث اي انتقاد لها او خروج عليها يترتب عليه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عقاب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السياده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السياسيه 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تعني اولئك الذين لديهم حق الانتخاب والتصويت او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القاعده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الشعبيه التي يتم بواسطتها اختيار اصحاب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السياده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القانونيه .</a:t>
            </a:r>
            <a:endParaRPr kumimoji="0" lang="ar-IQ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4496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318</Words>
  <Application>Microsoft Office PowerPoint</Application>
  <PresentationFormat>عرض على الشاشة (3:4)‏</PresentationFormat>
  <Paragraphs>24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تدفق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salam</dc:creator>
  <cp:lastModifiedBy>salam</cp:lastModifiedBy>
  <cp:revision>3</cp:revision>
  <dcterms:created xsi:type="dcterms:W3CDTF">2019-06-22T17:09:56Z</dcterms:created>
  <dcterms:modified xsi:type="dcterms:W3CDTF">2019-06-22T19:56:11Z</dcterms:modified>
</cp:coreProperties>
</file>