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02739"/>
            <a:ext cx="8825658" cy="3329581"/>
          </a:xfrm>
        </p:spPr>
        <p:txBody>
          <a:bodyPr/>
          <a:lstStyle/>
          <a:p>
            <a:pPr algn="ctr"/>
            <a:r>
              <a:rPr lang="ar-IQ" sz="2400" dirty="0" smtClean="0"/>
              <a:t>محاضرة لطلبة المرحلة الثالثة في مادة العقود المسماة </a:t>
            </a:r>
            <a:br>
              <a:rPr lang="ar-IQ" sz="2400" dirty="0" smtClean="0"/>
            </a:br>
            <a:r>
              <a:rPr lang="ar-IQ" sz="2400" dirty="0" smtClean="0"/>
              <a:t>(عقد الايجار)</a:t>
            </a:r>
            <a:br>
              <a:rPr lang="ar-IQ" sz="2400" dirty="0" smtClean="0"/>
            </a:b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 smtClean="0"/>
              <a:t> (المأجور عنصر من عناصر المحل  في عقد الايجار)</a:t>
            </a:r>
            <a:br>
              <a:rPr lang="ar-IQ" sz="2400" dirty="0" smtClean="0"/>
            </a:b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400" dirty="0" smtClean="0"/>
              <a:t>الاستاذ الدكتورة شروق عباس فاضل/كلية الحقوق/جامعة النهرين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552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-190755"/>
            <a:ext cx="9404723" cy="1400530"/>
          </a:xfrm>
        </p:spPr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1358"/>
            <a:ext cx="8946541" cy="4195481"/>
          </a:xfrm>
        </p:spPr>
        <p:txBody>
          <a:bodyPr/>
          <a:lstStyle/>
          <a:p>
            <a:r>
              <a:rPr lang="ar-IQ" dirty="0" smtClean="0"/>
              <a:t>المأجور هو عنصر من عناصر المحل في عقد الايجار ويشترط في الشيء المؤجر الشروط العامة التي </a:t>
            </a:r>
          </a:p>
          <a:p>
            <a:r>
              <a:rPr lang="ar-IQ" dirty="0" smtClean="0"/>
              <a:t>تتطلبها القواعد العامة في المحل ، فلابد ان يكون الشيء المأجور موجودا او ممكن الوجود،ومعينا او قابلا </a:t>
            </a:r>
          </a:p>
          <a:p>
            <a:r>
              <a:rPr lang="ar-IQ" dirty="0" smtClean="0"/>
              <a:t>للتعيين ،وقابلا للتعامل فيه ، اضافة الى كون المأجور غير قابل للاستهلاك حتى يمكن رده بذاته بعد الانتفاع به. وهذه الشروط هي كالاتي:</a:t>
            </a:r>
          </a:p>
          <a:p>
            <a:endParaRPr lang="ar-IQ" dirty="0"/>
          </a:p>
          <a:p>
            <a:r>
              <a:rPr lang="ar-IQ" dirty="0" smtClean="0"/>
              <a:t>1- وجود الشيء المؤجر :يجب ان يكون الشيء المؤجر موجودا وقت العقد او قابلا للوجود تطبيقا للقواعد العامة،والاعد العقد باطلا لانعدام المحل.</a:t>
            </a:r>
          </a:p>
          <a:p>
            <a:r>
              <a:rPr lang="ar-IQ" dirty="0" smtClean="0"/>
              <a:t>2-تعيين الشيء المؤجر :يجب ان يكون الشيء المؤجر معينا تعيينا نافيا للجهالة الفاحشة ،فيوصف وصفا كافيا فاذا كانت ارضا يحدد موقعها ومساحتها وتعين حدودها بشكل دقيق. ويكفي ان يكون الشيء قابلا للتعيين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791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-348794"/>
            <a:ext cx="9404723" cy="1400530"/>
          </a:xfrm>
        </p:spPr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86872"/>
            <a:ext cx="8946541" cy="4195481"/>
          </a:xfrm>
        </p:spPr>
        <p:txBody>
          <a:bodyPr/>
          <a:lstStyle/>
          <a:p>
            <a:r>
              <a:rPr lang="ar-IQ" dirty="0" smtClean="0"/>
              <a:t>3- قابلية الشيء المؤجر للتعامل:فاذا كان الشيء المؤجر مما يخرج بطبيعته عن التعامل بمقتضى القانون</a:t>
            </a:r>
          </a:p>
          <a:p>
            <a:r>
              <a:rPr lang="ar-IQ" dirty="0" smtClean="0"/>
              <a:t> او كان التعامل فيه غير مشروع ،وقع العقد باطلا.</a:t>
            </a:r>
          </a:p>
          <a:p>
            <a:endParaRPr lang="ar-IQ" dirty="0"/>
          </a:p>
          <a:p>
            <a:r>
              <a:rPr lang="ar-IQ" dirty="0" smtClean="0"/>
              <a:t>4- ان لا يكون الشيء المؤجر قابلا للاستهلاك : حيث يجب ان لا يكون الشيء المؤجر قابلا للاستهلاك بمجرد الاستعمال ،ذلك ان عقد الايجار يخول المستأجر ان ينتفع بالعين المؤجرة على ان يردها بذاتها بعد انقضاء مدة الايجار .</a:t>
            </a:r>
          </a:p>
          <a:p>
            <a:endParaRPr lang="ar-IQ" dirty="0"/>
          </a:p>
          <a:p>
            <a:r>
              <a:rPr lang="ar-IQ" dirty="0" smtClean="0"/>
              <a:t>فاذا توافرت الشروط اعلاه ،يصح ان يرد الايجار على جميع الاشياء لافرق في ذلك بين الاشياء المادية والمعنوية ولا بين المنقول والعقار.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9887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218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Ion</vt:lpstr>
      <vt:lpstr>محاضرة لطلبة المرحلة الثالثة في مادة العقود المسماة  (عقد الايجار)   (المأجور عنصر من عناصر المحل  في عقد الايجار)   الاستاذ الدكتورة شروق عباس فاضل/كلية الحقوق/جامعة النهرين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لطلبة المرحلة الثالثة في مادة العقود المسماة  (عقد الايجار)   (المأجور عنصر من عناصر المحل  في عقد الايجار)   الاستاذ الدكتورة شروق عباس فاضل/كلية الحقوق/جامعة النهرين</dc:title>
  <dc:creator>Firas</dc:creator>
  <cp:lastModifiedBy>Firas</cp:lastModifiedBy>
  <cp:revision>3</cp:revision>
  <dcterms:created xsi:type="dcterms:W3CDTF">2019-05-23T00:45:34Z</dcterms:created>
  <dcterms:modified xsi:type="dcterms:W3CDTF">2019-05-23T01:07:29Z</dcterms:modified>
</cp:coreProperties>
</file>