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45" d="100"/>
          <a:sy n="45" d="100"/>
        </p:scale>
        <p:origin x="54"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5/7/2019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45178" y="2897363"/>
            <a:ext cx="8001000" cy="2971801"/>
          </a:xfrm>
        </p:spPr>
        <p:txBody>
          <a:bodyPr>
            <a:normAutofit fontScale="90000"/>
          </a:bodyPr>
          <a:lstStyle/>
          <a:p>
            <a:pPr algn="ctr"/>
            <a:r>
              <a:rPr lang="ar-IQ" dirty="0" smtClean="0"/>
              <a:t>محاضرة لطلبة المرحلة الثالثة في مادة العقود المسماة (عقد الايجار)</a:t>
            </a:r>
            <a:br>
              <a:rPr lang="ar-IQ" dirty="0" smtClean="0"/>
            </a:br>
            <a:r>
              <a:rPr lang="ar-IQ" dirty="0" smtClean="0"/>
              <a:t/>
            </a:r>
            <a:br>
              <a:rPr lang="ar-IQ" dirty="0" smtClean="0"/>
            </a:br>
            <a:r>
              <a:rPr lang="ar-IQ" dirty="0" smtClean="0"/>
              <a:t>التخلية لاضافة طوابق جديدة</a:t>
            </a:r>
            <a:br>
              <a:rPr lang="ar-IQ" dirty="0" smtClean="0"/>
            </a:br>
            <a:r>
              <a:rPr lang="ar-IQ" dirty="0" smtClean="0"/>
              <a:t>الاستاذ الدكتورة شروق عباس فاضل /كلية الحقوق /جامعة النهرين</a:t>
            </a:r>
            <a:br>
              <a:rPr lang="ar-IQ" dirty="0" smtClean="0"/>
            </a:br>
            <a:endParaRPr lang="ar-IQ" dirty="0"/>
          </a:p>
        </p:txBody>
      </p:sp>
      <p:sp>
        <p:nvSpPr>
          <p:cNvPr id="3" name="Subtitle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1310305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1704934" y="685800"/>
            <a:ext cx="8534400" cy="3615267"/>
          </a:xfrm>
        </p:spPr>
        <p:txBody>
          <a:bodyPr>
            <a:normAutofit/>
          </a:bodyPr>
          <a:lstStyle/>
          <a:p>
            <a:r>
              <a:rPr lang="ar-IQ" sz="2800" b="1" dirty="0" smtClean="0"/>
              <a:t>أجازت الفقرة الحادية عشر من المادة السابعة عشر من قانون ايجار العقار المعدل للمؤجر طلب التخلية اذا اراد المالك اضافة طوابق جديدة الى بناء قائم ،وكانت تخلية المأجور كلا او جزءا ضرورية بالقدر الذي تقتضيه طبيعة العمل. ويشترط لتطبيق هذه الحالة شروطا معينة اهمها مايلي:</a:t>
            </a:r>
            <a:endParaRPr lang="ar-IQ" sz="2800" b="1" dirty="0"/>
          </a:p>
        </p:txBody>
      </p:sp>
    </p:spTree>
    <p:extLst>
      <p:ext uri="{BB962C8B-B14F-4D97-AF65-F5344CB8AC3E}">
        <p14:creationId xmlns:p14="http://schemas.microsoft.com/office/powerpoint/2010/main" val="4272121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1747462" y="1089835"/>
            <a:ext cx="8534400" cy="3615267"/>
          </a:xfrm>
        </p:spPr>
        <p:txBody>
          <a:bodyPr>
            <a:normAutofit fontScale="85000" lnSpcReduction="20000"/>
          </a:bodyPr>
          <a:lstStyle/>
          <a:p>
            <a:pPr marL="0" indent="0">
              <a:buNone/>
            </a:pPr>
            <a:r>
              <a:rPr lang="ar-IQ" sz="2800" b="1" dirty="0" smtClean="0"/>
              <a:t>1- رغبة المالك اضافة طوابق جديدة الى بناء قائم.</a:t>
            </a:r>
          </a:p>
          <a:p>
            <a:pPr marL="0" indent="0">
              <a:buNone/>
            </a:pPr>
            <a:r>
              <a:rPr lang="ar-IQ" sz="2800" b="1" dirty="0" smtClean="0"/>
              <a:t>2- ان تكون تخلية المأجور كلا أو جزءا ضرورية بالقدر الذي تقتضيه طبيعة العمل.</a:t>
            </a:r>
          </a:p>
          <a:p>
            <a:pPr marL="0" indent="0">
              <a:buNone/>
            </a:pPr>
            <a:r>
              <a:rPr lang="ar-IQ" sz="2800" b="1" dirty="0" smtClean="0"/>
              <a:t>3-ان يوجه المالك انذارا الى المستأجر مرفقة به صورة مصدقة من اجازة البناء قبل مدة لا تقل عن(90يوما)من تاريخ طلب التخلية (الفقرة الاولى من المادة (19)من قانون ايجار العقار المعدل.</a:t>
            </a:r>
          </a:p>
          <a:p>
            <a:pPr marL="0" indent="0">
              <a:buNone/>
            </a:pPr>
            <a:r>
              <a:rPr lang="ar-IQ" sz="2800" b="1" dirty="0" smtClean="0"/>
              <a:t>4- ان يشرع بالهدم والبناء خلال مدة لا تقل عن (90)يوما من تاريخ التخلية الفعلية (الفقرة الاولى من المادة (19)من قانون ايجار العقار المعدل)</a:t>
            </a:r>
            <a:endParaRPr lang="ar-IQ" sz="2800" b="1" dirty="0"/>
          </a:p>
        </p:txBody>
      </p:sp>
    </p:spTree>
    <p:extLst>
      <p:ext uri="{BB962C8B-B14F-4D97-AF65-F5344CB8AC3E}">
        <p14:creationId xmlns:p14="http://schemas.microsoft.com/office/powerpoint/2010/main" val="1215203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1853791" y="919715"/>
            <a:ext cx="8534400" cy="3615267"/>
          </a:xfrm>
        </p:spPr>
        <p:txBody>
          <a:bodyPr>
            <a:normAutofit/>
          </a:bodyPr>
          <a:lstStyle/>
          <a:p>
            <a:r>
              <a:rPr lang="ar-IQ" sz="2800" dirty="0" smtClean="0"/>
              <a:t>فاذا لم يباشر المالك بالهدم والبناء في العقار الذي أخلي بمقتضى الفقرة المتقدمة بدون عذر مشروع، فللمستأجر الحق في شغل المأجور بالشروط السابقة الواردة في عقد الايجار ،أو طلب التعويض عن الاضرار التي اصابته بسبب </a:t>
            </a:r>
            <a:r>
              <a:rPr lang="ar-IQ" sz="2800" dirty="0" smtClean="0"/>
              <a:t>التخلية(الفقرة الثانية من المادة التاسعة عشر من قانون ايجار العقار المعدل).</a:t>
            </a:r>
            <a:endParaRPr lang="ar-IQ" sz="2800" dirty="0"/>
          </a:p>
        </p:txBody>
      </p:sp>
    </p:spTree>
    <p:extLst>
      <p:ext uri="{BB962C8B-B14F-4D97-AF65-F5344CB8AC3E}">
        <p14:creationId xmlns:p14="http://schemas.microsoft.com/office/powerpoint/2010/main" val="1021787494"/>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26</TotalTime>
  <Words>195</Words>
  <Application>Microsoft Office PowerPoint</Application>
  <PresentationFormat>Widescreen</PresentationFormat>
  <Paragraphs>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Century Gothic</vt:lpstr>
      <vt:lpstr>Tahoma</vt:lpstr>
      <vt:lpstr>Wingdings 3</vt:lpstr>
      <vt:lpstr>Slice</vt:lpstr>
      <vt:lpstr>محاضرة لطلبة المرحلة الثالثة في مادة العقود المسماة (عقد الايجار)  التخلية لاضافة طوابق جديدة الاستاذ الدكتورة شروق عباس فاضل /كلية الحقوق /جامعة النهرين </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لطلبة المرحلة الثالثة في مادة العقود المسماة (عقد الايجار)  التخلية لاضافة طوابق جديدة الاستاذ الدكتورة شروق عباس فاضل /كلية الحقوق /جامعة النهرين</dc:title>
  <dc:creator>Firas</dc:creator>
  <cp:lastModifiedBy>Firas</cp:lastModifiedBy>
  <cp:revision>4</cp:revision>
  <dcterms:created xsi:type="dcterms:W3CDTF">2019-05-07T19:52:53Z</dcterms:created>
  <dcterms:modified xsi:type="dcterms:W3CDTF">2019-05-07T20:22:05Z</dcterms:modified>
</cp:coreProperties>
</file>