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6565" y="3386460"/>
            <a:ext cx="8001000" cy="2971801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600" dirty="0" smtClean="0"/>
              <a:t>محاضرة لطلبة المرحلة الثالثة في مادة العقود المسماة(عقد الايجار)</a:t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>التخلية بسبب المأجور</a:t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>الاستاذ الدكتورة شروق عباس فاضل</a:t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/>
            </a:r>
            <a:br>
              <a:rPr lang="ar-IQ" sz="3600" dirty="0" smtClean="0"/>
            </a:b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874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852" y="1238692"/>
            <a:ext cx="8534400" cy="3615267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قد يكون  المأجور مائلا للانهدام  مما قد يؤدي الى </a:t>
            </a:r>
          </a:p>
          <a:p>
            <a:r>
              <a:rPr lang="ar-IQ" sz="2800" b="1" dirty="0" smtClean="0"/>
              <a:t>سقوط البناء والاضرار بالمستأجر او الغير ، </a:t>
            </a:r>
          </a:p>
          <a:p>
            <a:r>
              <a:rPr lang="ar-IQ" sz="2800" b="1" dirty="0" smtClean="0"/>
              <a:t>فاجاز المشرع للمؤجر طلب التخلية ،او ان </a:t>
            </a:r>
          </a:p>
          <a:p>
            <a:r>
              <a:rPr lang="ar-IQ" sz="2800" b="1" dirty="0" smtClean="0"/>
              <a:t>المؤجريرغب في هدمه واعادة بنائه بشكل اوسع او اضافة طوابق جديدة . </a:t>
            </a:r>
          </a:p>
          <a:p>
            <a:r>
              <a:rPr lang="ar-IQ" sz="2800" b="1" dirty="0" smtClean="0"/>
              <a:t>نعالج هذه الحالات من اسباب التخلية تباعا: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81405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018957"/>
            <a:ext cx="8534400" cy="1507067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036" y="1323750"/>
            <a:ext cx="8534400" cy="361526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ar-IQ" sz="11200" b="1" dirty="0" smtClean="0"/>
              <a:t>      ( ايلولة المأجور للسقوط )</a:t>
            </a:r>
          </a:p>
          <a:p>
            <a:pPr algn="ctr"/>
            <a:endParaRPr lang="ar-IQ" sz="2800" dirty="0" smtClean="0"/>
          </a:p>
          <a:p>
            <a:pPr marL="0" indent="0" algn="ctr">
              <a:buNone/>
            </a:pPr>
            <a:r>
              <a:rPr lang="ar-IQ" sz="11200" b="1" dirty="0" smtClean="0"/>
              <a:t>أجازت الفقرة الثالثة عشر من المادة السابعة عشر من قانون ايجار العقار المعدل للمؤجر طلب تخلية العقار اذا اصبح المأجور ايلا للسقوط.</a:t>
            </a:r>
          </a:p>
          <a:p>
            <a:pPr marL="0" indent="0">
              <a:buNone/>
            </a:pPr>
            <a:r>
              <a:rPr lang="ar-IQ" sz="11200" b="1" dirty="0" smtClean="0"/>
              <a:t>ويشترط لتطبيق هذه الحالة ما يلي:</a:t>
            </a:r>
          </a:p>
          <a:p>
            <a:pPr marL="0" indent="0">
              <a:buNone/>
            </a:pPr>
            <a:r>
              <a:rPr lang="ar-IQ" sz="11200" b="1" dirty="0" smtClean="0"/>
              <a:t>1-ايلولة  </a:t>
            </a:r>
            <a:r>
              <a:rPr lang="ar-IQ" sz="11200" b="1" dirty="0"/>
              <a:t>المأجور للسقوط ،بحيث </a:t>
            </a:r>
            <a:r>
              <a:rPr lang="ar-IQ" sz="11200" b="1"/>
              <a:t>قد </a:t>
            </a:r>
            <a:r>
              <a:rPr lang="ar-IQ" sz="11200" b="1" smtClean="0"/>
              <a:t>يؤدي ذلك </a:t>
            </a:r>
            <a:r>
              <a:rPr lang="ar-IQ" sz="11200" b="1" dirty="0"/>
              <a:t>الى الاضرار بالمستأجر او </a:t>
            </a:r>
            <a:r>
              <a:rPr lang="ar-IQ" sz="11200" b="1"/>
              <a:t>الغير</a:t>
            </a:r>
            <a:r>
              <a:rPr lang="ar-IQ" sz="11200" b="1" smtClean="0"/>
              <a:t>.</a:t>
            </a:r>
            <a:endParaRPr lang="ar-IQ" sz="11200" b="1" dirty="0" smtClean="0"/>
          </a:p>
          <a:p>
            <a:pPr marL="0" indent="0">
              <a:buNone/>
            </a:pPr>
            <a:endParaRPr lang="ar-IQ" sz="8600" b="1" dirty="0" smtClean="0"/>
          </a:p>
          <a:p>
            <a:pPr marL="0" indent="0">
              <a:buNone/>
            </a:pPr>
            <a:endParaRPr lang="ar-IQ" sz="2800" b="1" dirty="0"/>
          </a:p>
          <a:p>
            <a:pPr marL="0" indent="0">
              <a:buNone/>
            </a:pPr>
            <a:r>
              <a:rPr lang="ar-IQ" sz="11200" b="1" dirty="0" smtClean="0"/>
              <a:t>2-اثبات المؤجر ايلولة المأجور للسقوط بوثيقة رسمية صادرة من جهة مختصة وهي دائرة البلدية التي تصدر هذه الوثيقة بناء على تقرير مهندسيها.  </a:t>
            </a:r>
          </a:p>
          <a:p>
            <a:pPr marL="0" indent="0" algn="ctr">
              <a:buNone/>
            </a:pPr>
            <a:endParaRPr lang="ar-IQ" sz="2800" dirty="0"/>
          </a:p>
          <a:p>
            <a:pPr marL="0" indent="0" algn="ctr">
              <a:buNone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07186168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</TotalTime>
  <Words>127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Tahoma</vt:lpstr>
      <vt:lpstr>Wingdings 3</vt:lpstr>
      <vt:lpstr>Slice</vt:lpstr>
      <vt:lpstr>محاضرة لطلبة المرحلة الثالثة في مادة العقود المسماة(عقد الايجار)  التخلية بسبب المأجور  الاستاذ الدكتورة شروق عباس فاضل 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لطلبة المرحلة الثالثة في مادة العقود المسماة(عقد الايجار)  التخلية بسبب المأجور  الاستاذ الدكتورة شروق عباس فاضل</dc:title>
  <dc:creator>Firas</dc:creator>
  <cp:lastModifiedBy>Firas</cp:lastModifiedBy>
  <cp:revision>4</cp:revision>
  <dcterms:created xsi:type="dcterms:W3CDTF">2019-05-07T17:12:09Z</dcterms:created>
  <dcterms:modified xsi:type="dcterms:W3CDTF">2019-05-07T17:45:10Z</dcterms:modified>
</cp:coreProperties>
</file>