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59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مدخل القانون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</a:t>
            </a:r>
            <a:r>
              <a:rPr lang="ar-IQ" sz="3600" b="1" dirty="0" err="1" smtClean="0">
                <a:solidFill>
                  <a:srgbClr val="FF0000"/>
                </a:solidFill>
              </a:rPr>
              <a:t>الاولى</a:t>
            </a: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3600" b="1" smtClean="0">
                <a:solidFill>
                  <a:srgbClr val="FF0000"/>
                </a:solidFill>
              </a:rPr>
              <a:t>/ المحاضرة السابعة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2018-2019 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الثاني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مميزات الشخصية الطبيعية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مميزات الشخصية الطبيعية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sz="3600" dirty="0" smtClean="0"/>
              <a:t>  أشارت إلى هذه المميزات المواد (37 -40) من القانون المدني العراقي وهي على التوالي : الجنسية , الأسرة , الاسم , الموطن , الذمة المالية , حيث تطرقنا في </a:t>
            </a:r>
            <a:r>
              <a:rPr lang="ar-IQ" sz="3600" dirty="0" err="1" smtClean="0"/>
              <a:t>المحاظرات</a:t>
            </a:r>
            <a:r>
              <a:rPr lang="ar-IQ" sz="3600" dirty="0" smtClean="0"/>
              <a:t> السابقة </a:t>
            </a:r>
            <a:r>
              <a:rPr lang="ar-IQ" sz="3600" dirty="0" err="1" smtClean="0"/>
              <a:t>الى</a:t>
            </a:r>
            <a:r>
              <a:rPr lang="ar-IQ" sz="3600" dirty="0" smtClean="0"/>
              <a:t> الجنسية </a:t>
            </a:r>
            <a:r>
              <a:rPr lang="ar-IQ" sz="3600" dirty="0" err="1" smtClean="0"/>
              <a:t>والاسرة</a:t>
            </a:r>
            <a:r>
              <a:rPr lang="ar-IQ" sz="3600" dirty="0" smtClean="0"/>
              <a:t>  </a:t>
            </a:r>
            <a:r>
              <a:rPr lang="ar-IQ" sz="3600" dirty="0" err="1" smtClean="0"/>
              <a:t>والان</a:t>
            </a:r>
            <a:r>
              <a:rPr lang="ar-IQ" sz="3600" dirty="0" smtClean="0"/>
              <a:t> نصل </a:t>
            </a:r>
            <a:r>
              <a:rPr lang="ar-IQ" sz="3600" dirty="0" err="1" smtClean="0"/>
              <a:t>الى</a:t>
            </a:r>
            <a:r>
              <a:rPr lang="ar-IQ" sz="3600" dirty="0" smtClean="0"/>
              <a:t> الاسم 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dirty="0" smtClean="0"/>
              <a:t>الاسم من مميزات الشخصية وإذا كان كل </a:t>
            </a:r>
            <a:r>
              <a:rPr lang="ar-IQ" sz="3200" dirty="0" err="1" smtClean="0"/>
              <a:t>انسان</a:t>
            </a:r>
            <a:r>
              <a:rPr lang="ar-IQ" sz="3200" dirty="0" smtClean="0"/>
              <a:t> يتمتع بشخصية بنظر القانون فأن من الضروري </a:t>
            </a:r>
            <a:r>
              <a:rPr lang="ar-IQ" sz="3200" dirty="0" err="1" smtClean="0"/>
              <a:t>ان</a:t>
            </a:r>
            <a:r>
              <a:rPr lang="ar-IQ" sz="3200" dirty="0" smtClean="0"/>
              <a:t> يتميز كل </a:t>
            </a:r>
            <a:r>
              <a:rPr lang="ar-IQ" sz="3200" dirty="0" err="1" smtClean="0"/>
              <a:t>انسان</a:t>
            </a:r>
            <a:r>
              <a:rPr lang="ar-IQ" sz="3200" dirty="0" smtClean="0"/>
              <a:t> عن غيره من الناس بوسيلة </a:t>
            </a:r>
            <a:r>
              <a:rPr lang="ar-IQ" sz="3200" dirty="0" err="1" smtClean="0"/>
              <a:t>او</a:t>
            </a:r>
            <a:r>
              <a:rPr lang="ar-IQ" sz="3200" dirty="0" smtClean="0"/>
              <a:t> علامة تمنع الخلط بينه وبين غيره وهذه الوسيلة </a:t>
            </a:r>
            <a:r>
              <a:rPr lang="ar-IQ" sz="3200" dirty="0" err="1" smtClean="0"/>
              <a:t>او</a:t>
            </a:r>
            <a:r>
              <a:rPr lang="ar-IQ" sz="3200" dirty="0" smtClean="0"/>
              <a:t> العلامة هي الاسم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الطبيعة القانونية </a:t>
            </a:r>
            <a:r>
              <a:rPr lang="ar-IQ" dirty="0" err="1" smtClean="0"/>
              <a:t>للأسم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ثار خلاف حول الطبيعة القانونية للاسم فاعتبر البعض حق </a:t>
            </a:r>
            <a:r>
              <a:rPr lang="ar-IQ" dirty="0" err="1" smtClean="0"/>
              <a:t>الانسان</a:t>
            </a:r>
            <a:r>
              <a:rPr lang="ar-IQ" dirty="0" smtClean="0"/>
              <a:t> في اسمه حق ملكية بينما ذهب البعض </a:t>
            </a:r>
            <a:r>
              <a:rPr lang="ar-IQ" dirty="0" err="1" smtClean="0"/>
              <a:t>الاخر</a:t>
            </a:r>
            <a:r>
              <a:rPr lang="ar-IQ" dirty="0" smtClean="0"/>
              <a:t> على </a:t>
            </a:r>
            <a:r>
              <a:rPr lang="ar-IQ" dirty="0" err="1" smtClean="0"/>
              <a:t>ان</a:t>
            </a:r>
            <a:r>
              <a:rPr lang="ar-IQ" dirty="0" smtClean="0"/>
              <a:t> الاسم هو نظام من </a:t>
            </a:r>
            <a:r>
              <a:rPr lang="ar-IQ" dirty="0" err="1" smtClean="0"/>
              <a:t>انظمة</a:t>
            </a:r>
            <a:r>
              <a:rPr lang="ar-IQ" dirty="0" smtClean="0"/>
              <a:t> البوليس المدني فالتكييف الصحيح للاسم بأنه ذو طبيعة مزدوجة فهو حق من ناحية وواجب من ناحية </a:t>
            </a:r>
            <a:r>
              <a:rPr lang="ar-IQ" dirty="0" err="1" smtClean="0"/>
              <a:t>اخرى</a:t>
            </a:r>
            <a:r>
              <a:rPr lang="ar-IQ" dirty="0" smtClean="0"/>
              <a:t> واعتبر حق الشخص </a:t>
            </a:r>
            <a:r>
              <a:rPr lang="ar-IQ" dirty="0" err="1" smtClean="0"/>
              <a:t>بأسمه</a:t>
            </a:r>
            <a:r>
              <a:rPr lang="ar-IQ" dirty="0" smtClean="0"/>
              <a:t> حقاً من الحقوق العامة اللصيقة بالشخصية وليس حقاً مالياً كحق الملكية , أما اعتبار كونه واجباً ذلك لان القانون قد ألزم كل شخص أن يكون له اسم شخصي بالإضافة إلى اللقب لتمييزه عن غيره 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4691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ar-IQ" sz="3200" dirty="0" smtClean="0"/>
          </a:p>
          <a:p>
            <a:pPr algn="ctr">
              <a:buNone/>
            </a:pPr>
            <a:r>
              <a:rPr lang="ar-IQ" sz="3600" dirty="0" smtClean="0"/>
              <a:t>خصائص الاسم </a:t>
            </a:r>
          </a:p>
          <a:p>
            <a:pPr>
              <a:buNone/>
            </a:pPr>
            <a:r>
              <a:rPr lang="ar-IQ" sz="3600" dirty="0" smtClean="0"/>
              <a:t>1- عدم القابلية للتصرف : لا يجوز التصرف بالاسم سواء بين الإحياء أو بعد الموت بالوصية. </a:t>
            </a:r>
          </a:p>
          <a:p>
            <a:pPr>
              <a:buNone/>
            </a:pPr>
            <a:r>
              <a:rPr lang="ar-IQ" sz="3600" dirty="0" smtClean="0"/>
              <a:t>2- عدم القابلية للسقوط بالتقادم :حيث </a:t>
            </a:r>
            <a:r>
              <a:rPr lang="ar-IQ" sz="3600" dirty="0" err="1" smtClean="0"/>
              <a:t>لايمكن</a:t>
            </a:r>
            <a:r>
              <a:rPr lang="ar-IQ" sz="3600" dirty="0" smtClean="0"/>
              <a:t> سقوطه بالتقادم حتى لو لم يستعمله صاحبه مدة طويلة كما </a:t>
            </a:r>
            <a:r>
              <a:rPr lang="ar-IQ" sz="3600" dirty="0" err="1" smtClean="0"/>
              <a:t>لايكتسب</a:t>
            </a:r>
            <a:r>
              <a:rPr lang="ar-IQ" sz="3600" dirty="0" smtClean="0"/>
              <a:t> من ينتحل اسم </a:t>
            </a:r>
            <a:r>
              <a:rPr lang="ar-IQ" sz="3600" dirty="0" err="1" smtClean="0"/>
              <a:t>اخر</a:t>
            </a:r>
            <a:r>
              <a:rPr lang="ar-IQ" sz="3600" dirty="0" smtClean="0"/>
              <a:t> حقاً فيه مهما طالت مدة استعماله وذلك على عكس الحقوق المالية.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حماية الاسم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لما كان حق الشخص </a:t>
            </a:r>
            <a:r>
              <a:rPr lang="ar-IQ" dirty="0" err="1" smtClean="0"/>
              <a:t>بأسمه</a:t>
            </a:r>
            <a:r>
              <a:rPr lang="ar-IQ" dirty="0" smtClean="0"/>
              <a:t> هو من الحقوق العامة اللصيقة بالشخصية فأنه يترتب على ذلك أن صاحب الاسم له الحق في أن يدفع عن اسمه اعتداء الغير عليه سواء أكان ذلك عن طريق منازعة الغير له </a:t>
            </a:r>
            <a:r>
              <a:rPr lang="ar-IQ" dirty="0" err="1" smtClean="0"/>
              <a:t>بأسمه</a:t>
            </a:r>
            <a:r>
              <a:rPr lang="ar-IQ" dirty="0" smtClean="0"/>
              <a:t> دون مبرر أو في انتحال الغير لاسمه .</a:t>
            </a:r>
          </a:p>
          <a:p>
            <a:r>
              <a:rPr lang="ar-IQ" dirty="0" smtClean="0"/>
              <a:t>فالحماية التي يقررها القانون تتحقق بوسيلتين:</a:t>
            </a:r>
          </a:p>
          <a:p>
            <a:r>
              <a:rPr lang="ar-IQ" dirty="0" err="1" smtClean="0"/>
              <a:t>الاولى</a:t>
            </a:r>
            <a:r>
              <a:rPr lang="ar-IQ" dirty="0" smtClean="0"/>
              <a:t> :وقف أي اعتداء على الحق في الاسم حتى ولو لم يترتب له ضرر .</a:t>
            </a:r>
          </a:p>
          <a:p>
            <a:r>
              <a:rPr lang="ar-IQ" dirty="0" smtClean="0"/>
              <a:t>الثانية:المطالبة بالتعويض عن </a:t>
            </a:r>
            <a:r>
              <a:rPr lang="ar-IQ" smtClean="0"/>
              <a:t>الاضرار </a:t>
            </a:r>
            <a:r>
              <a:rPr lang="ar-IQ" dirty="0" smtClean="0"/>
              <a:t>المادية أو المعنوية التي لحقته جراء منازعته </a:t>
            </a:r>
            <a:r>
              <a:rPr lang="ar-IQ" dirty="0" err="1" smtClean="0"/>
              <a:t>بأسمه</a:t>
            </a:r>
            <a:r>
              <a:rPr lang="ar-IQ" dirty="0" smtClean="0"/>
              <a:t> أو انتحاله له .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298</TotalTime>
  <Words>334</Words>
  <Application>Microsoft Office PowerPoint</Application>
  <PresentationFormat>عرض على الشاشة (3:4)‏</PresentationFormat>
  <Paragraphs>21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حضري</vt:lpstr>
      <vt:lpstr>محاضرات في مادة مدخل القانون</vt:lpstr>
      <vt:lpstr>مميزات الشخصية الطبيعية</vt:lpstr>
      <vt:lpstr>مميزات الشخصية الطبيعية</vt:lpstr>
      <vt:lpstr>الاسم </vt:lpstr>
      <vt:lpstr>الطبيعة القانونية للأسم</vt:lpstr>
      <vt:lpstr>الشريحة 6</vt:lpstr>
      <vt:lpstr>حماية الاسم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dell</cp:lastModifiedBy>
  <cp:revision>67</cp:revision>
  <dcterms:created xsi:type="dcterms:W3CDTF">2019-04-14T09:27:59Z</dcterms:created>
  <dcterms:modified xsi:type="dcterms:W3CDTF">2019-05-10T22:11:27Z</dcterms:modified>
</cp:coreProperties>
</file>