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07/09/1440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مدخل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err="1" smtClean="0">
                <a:solidFill>
                  <a:srgbClr val="FF0000"/>
                </a:solidFill>
              </a:rPr>
              <a:t>الاولى</a:t>
            </a: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smtClean="0">
                <a:solidFill>
                  <a:srgbClr val="FF0000"/>
                </a:solidFill>
              </a:rPr>
              <a:t>/ المحاضرة </a:t>
            </a:r>
            <a:r>
              <a:rPr lang="ar-IQ" sz="3600" b="1" dirty="0" smtClean="0">
                <a:solidFill>
                  <a:srgbClr val="FF0000"/>
                </a:solidFill>
              </a:rPr>
              <a:t>السادسة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2018-2019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الثاني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ثانياً:</a:t>
            </a:r>
            <a:r>
              <a:rPr lang="ar-IQ" dirty="0" err="1" smtClean="0"/>
              <a:t>الاسرة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قرابة المصاهرة :المصاهرة صلة قانونية تنشأ بسبب الزواج بين أحد الزوجين وأقارب الزوج الآخر حيث نصت المادة (39/ف 3)من القانون المدني العراقي على انه </a:t>
            </a:r>
          </a:p>
          <a:p>
            <a:r>
              <a:rPr lang="ar-IQ" dirty="0" smtClean="0"/>
              <a:t>(وأقارب أحد الزوجين يعتبرون في نفس القرابة والدرجة بالنسبة </a:t>
            </a:r>
            <a:r>
              <a:rPr lang="ar-IQ" smtClean="0"/>
              <a:t>للزوج الآخر) 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مميزات الشخصية الطبيعية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مميزات الشخصية الطبيعية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600" dirty="0" smtClean="0"/>
              <a:t>نعني بمميزات الشخصية الطبيعية مجموعة الأوصاف التي تلحق كل شخص والتي من شأنها التأثير في حياته كونه منتمياً إلى دولة معينة أو أسرة معينة أو كونه يتسمى باسم معين . وقد أشارت إلى هذه المميزات المواد (37 -40) من القانون المدني العراقي وهي على التوالي : الجنسية , الأسرة , الاسم , الموطن , الذمة المالية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err="1" smtClean="0"/>
              <a:t>اولاً</a:t>
            </a:r>
            <a:r>
              <a:rPr lang="ar-IQ" dirty="0" smtClean="0"/>
              <a:t>:الجنسية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dirty="0" smtClean="0"/>
              <a:t>الجنسية :علاقة سياسية وقانونية وروحية بين الفرد والدولة والجنسية إما تثبت للفرد لحظة ميلاده وتسمى بالجنسية الأصلية أو تكتسب بعد الميلاد وهي الجنسية المكتسبة .</a:t>
            </a:r>
          </a:p>
          <a:p>
            <a:pPr algn="just"/>
            <a:r>
              <a:rPr lang="ar-IQ" sz="3200" dirty="0" smtClean="0"/>
              <a:t>1- الجنسية الأصلية : هي تلك الجنسية التي تثبت للشخص لحظة ميلاده وهي تحدد على أساسين هما حق الدم وحق الإقليم .</a:t>
            </a:r>
          </a:p>
          <a:p>
            <a:pPr algn="just"/>
            <a:endParaRPr lang="ar-IQ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أولاً: الجنسية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أ- حق الدم: وهي الجنسية التي يكتسبها الشخص لحظة ميلاده بسبب أصله العائلي أي التي تثبت للشخص بسبب البنوة الشرعية ,فالدولة تمنحها </a:t>
            </a:r>
            <a:r>
              <a:rPr lang="ar-IQ" dirty="0" err="1" smtClean="0"/>
              <a:t>الى</a:t>
            </a:r>
            <a:r>
              <a:rPr lang="ar-IQ" dirty="0" smtClean="0"/>
              <a:t> أولاد رعاياها </a:t>
            </a:r>
            <a:r>
              <a:rPr lang="ar-IQ" dirty="0" err="1" smtClean="0"/>
              <a:t>لانهم</a:t>
            </a:r>
            <a:r>
              <a:rPr lang="ar-IQ" dirty="0" smtClean="0"/>
              <a:t> سيندمجون في المجتمع ويبقون متعلقين بالوطن وسواء أتمت ولادتهم في في أرض وطن </a:t>
            </a:r>
            <a:r>
              <a:rPr lang="ar-IQ" dirty="0" err="1" smtClean="0"/>
              <a:t>الاب</a:t>
            </a:r>
            <a:r>
              <a:rPr lang="ar-IQ" dirty="0" smtClean="0"/>
              <a:t> أم في وطن </a:t>
            </a:r>
            <a:r>
              <a:rPr lang="ar-IQ" dirty="0" err="1" smtClean="0"/>
              <a:t>اجنبي</a:t>
            </a:r>
            <a:r>
              <a:rPr lang="ar-IQ" dirty="0" smtClean="0"/>
              <a:t> , حيث نصت (م/4/1)من قانون الجنسية العراقي على أنه يعتبر عراقياً ممن ولد في العراق أو خارجه </a:t>
            </a:r>
            <a:r>
              <a:rPr lang="ar-IQ" dirty="0" err="1" smtClean="0"/>
              <a:t>لاب</a:t>
            </a:r>
            <a:r>
              <a:rPr lang="ar-IQ" dirty="0" smtClean="0"/>
              <a:t> متمتع بالجنسية العراقية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4691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ar-IQ" sz="3200" dirty="0" smtClean="0"/>
          </a:p>
          <a:p>
            <a:pPr algn="ctr">
              <a:buNone/>
            </a:pPr>
            <a:r>
              <a:rPr lang="ar-IQ" sz="3600" dirty="0" smtClean="0"/>
              <a:t>أولا :الجنسية </a:t>
            </a:r>
          </a:p>
          <a:p>
            <a:pPr algn="just">
              <a:buNone/>
            </a:pPr>
            <a:r>
              <a:rPr lang="ar-IQ" sz="3200" dirty="0" smtClean="0"/>
              <a:t>ب- حق الإقليم : وهي  الجنسية التي يكتسبها كل من ولد فوق إقليم الدولة بصرف النظر عن جنسية والديه ويلاحظ أن قانون الجنسية العراقي حدد حالات معينة بثبوت الجنسية على </a:t>
            </a:r>
            <a:r>
              <a:rPr lang="ar-IQ" sz="3200" dirty="0" err="1" smtClean="0"/>
              <a:t>اساس</a:t>
            </a:r>
            <a:r>
              <a:rPr lang="ar-IQ" sz="3200" dirty="0" smtClean="0"/>
              <a:t> الإقليم فنصت المادة (4/3)على أنه (يعتبر عراقياً من ولد في العراق من والدين مجهولين ويعتبر اللقيط الذي يعثر عليه في العراق مولوداً في العراق </a:t>
            </a:r>
            <a:r>
              <a:rPr lang="ar-IQ" sz="3200" dirty="0" err="1" smtClean="0"/>
              <a:t>مالم</a:t>
            </a:r>
            <a:r>
              <a:rPr lang="ar-IQ" sz="3200" dirty="0" smtClean="0"/>
              <a:t> يقم الدليل على خلاف ذلك ) </a:t>
            </a:r>
            <a:endParaRPr lang="ar-IQ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أولاً :الجنسية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2- الجنسية المكتسبة: وهي تلك الجنسية اللاحقة التي يحصل عليها الفرد بعد الميلاد وتسمى </a:t>
            </a:r>
            <a:r>
              <a:rPr lang="ar-IQ" dirty="0" err="1" smtClean="0"/>
              <a:t>ايضاً</a:t>
            </a:r>
            <a:r>
              <a:rPr lang="ar-IQ" dirty="0" smtClean="0"/>
              <a:t> بالجنسية المختارة للدور الذي يلعبه الفرد باختيارها ولكن لابد من طلب وموافقة على منحها </a:t>
            </a:r>
            <a:r>
              <a:rPr lang="ar-IQ" dirty="0" err="1" smtClean="0"/>
              <a:t>واسباب</a:t>
            </a:r>
            <a:r>
              <a:rPr lang="ar-IQ" dirty="0" smtClean="0"/>
              <a:t> اكتسابها في القانون العراقي هي :</a:t>
            </a:r>
          </a:p>
          <a:p>
            <a:r>
              <a:rPr lang="ar-IQ" dirty="0" smtClean="0"/>
              <a:t>*الولادة لام عراقية في خارج العراق من </a:t>
            </a:r>
            <a:r>
              <a:rPr lang="ar-IQ" dirty="0" err="1" smtClean="0"/>
              <a:t>اب</a:t>
            </a:r>
            <a:r>
              <a:rPr lang="ar-IQ" dirty="0" smtClean="0"/>
              <a:t> </a:t>
            </a:r>
            <a:r>
              <a:rPr lang="ar-IQ" dirty="0" err="1" smtClean="0"/>
              <a:t>اجنبي</a:t>
            </a:r>
            <a:r>
              <a:rPr lang="ar-IQ" dirty="0" smtClean="0"/>
              <a:t> لا جنسية له </a:t>
            </a:r>
          </a:p>
          <a:p>
            <a:r>
              <a:rPr lang="ar-IQ" dirty="0" smtClean="0"/>
              <a:t>*التجنس</a:t>
            </a:r>
          </a:p>
          <a:p>
            <a:r>
              <a:rPr lang="ar-IQ" dirty="0" smtClean="0"/>
              <a:t>*الزواج المختلط </a:t>
            </a:r>
          </a:p>
          <a:p>
            <a:r>
              <a:rPr lang="ar-IQ" dirty="0" smtClean="0"/>
              <a:t>*الولادة المضاعفة</a:t>
            </a:r>
          </a:p>
          <a:p>
            <a:r>
              <a:rPr lang="ar-IQ" dirty="0" smtClean="0"/>
              <a:t>*المواطن المغترب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ثانياً:</a:t>
            </a:r>
            <a:r>
              <a:rPr lang="ar-IQ" dirty="0" err="1" smtClean="0"/>
              <a:t>الاسرة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وهي مجموعة الأشخاص الذين تجمعهم صلة القرابة سواء كانت قرابة نسب أو قرابة مصاهرة .</a:t>
            </a:r>
          </a:p>
          <a:p>
            <a:pPr algn="just"/>
            <a:r>
              <a:rPr lang="ar-IQ" dirty="0" smtClean="0"/>
              <a:t>1- قرابة النسب : وهي القرابة التي يكون أساسها وحدة الدم المشترك أي التي تقوم على </a:t>
            </a:r>
            <a:r>
              <a:rPr lang="ar-IQ" dirty="0" err="1" smtClean="0"/>
              <a:t>اساس</a:t>
            </a:r>
            <a:r>
              <a:rPr lang="ar-IQ" dirty="0" smtClean="0"/>
              <a:t> اشتراك الأشخاص في أصل واحد .</a:t>
            </a:r>
          </a:p>
          <a:p>
            <a:pPr algn="just"/>
            <a:r>
              <a:rPr lang="ar-IQ" dirty="0" smtClean="0"/>
              <a:t>أ-قرابة المباشرة: وهي القرابة القائمة على عامود النسب وهي قرابة </a:t>
            </a:r>
            <a:r>
              <a:rPr lang="ar-IQ" dirty="0" err="1" smtClean="0"/>
              <a:t>الاصول</a:t>
            </a:r>
            <a:r>
              <a:rPr lang="ar-IQ" dirty="0" smtClean="0"/>
              <a:t> والفروع بحيث يكون احدهم فرعاً </a:t>
            </a:r>
            <a:r>
              <a:rPr lang="ar-IQ" dirty="0" err="1" smtClean="0"/>
              <a:t>لاخر</a:t>
            </a:r>
            <a:r>
              <a:rPr lang="ar-IQ" dirty="0" smtClean="0"/>
              <a:t> كصلة الابن بأبيه وجده </a:t>
            </a:r>
            <a:r>
              <a:rPr lang="ar-IQ" dirty="0" err="1" smtClean="0"/>
              <a:t>والاصل</a:t>
            </a:r>
            <a:r>
              <a:rPr lang="ar-IQ" dirty="0" smtClean="0"/>
              <a:t> هو من نزل منه الشخص كالأب وأصوله والفرع كل من ينحدر من الشخص كالابن وفروعه .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ثانياً: </a:t>
            </a:r>
            <a:r>
              <a:rPr lang="ar-IQ" dirty="0" err="1" smtClean="0"/>
              <a:t>الاسرة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dirty="0" smtClean="0"/>
              <a:t>ب- قرابة الحواشي: هي القرابة بين الأشخاص يجمعهم أصل مشترك دون أن يكون احدهم فرعاً </a:t>
            </a:r>
            <a:r>
              <a:rPr lang="ar-IQ" sz="3200" dirty="0" err="1" smtClean="0"/>
              <a:t>لاخر</a:t>
            </a:r>
            <a:r>
              <a:rPr lang="ar-IQ" sz="3200" dirty="0" smtClean="0"/>
              <a:t> كالقرابة بين </a:t>
            </a:r>
            <a:r>
              <a:rPr lang="ar-IQ" sz="3200" dirty="0" err="1" smtClean="0"/>
              <a:t>الاخ</a:t>
            </a:r>
            <a:r>
              <a:rPr lang="ar-IQ" sz="3200" dirty="0" smtClean="0"/>
              <a:t> </a:t>
            </a:r>
            <a:r>
              <a:rPr lang="ar-IQ" sz="3200" dirty="0" err="1" smtClean="0"/>
              <a:t>واخيه</a:t>
            </a:r>
            <a:r>
              <a:rPr lang="ar-IQ" sz="3200" dirty="0" smtClean="0"/>
              <a:t> والولد وعمه وخاله وهذا ما قررته المادة (39)حيث تقول (قرابة الحواشي هي الرابطة بين الأشخاص يجمعهم أصل مشترك دون أن يكون أحدهم فرعاً لآخر) </a:t>
            </a:r>
            <a:endParaRPr lang="ar-IQ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271</TotalTime>
  <Words>510</Words>
  <Application>Microsoft Office PowerPoint</Application>
  <PresentationFormat>عرض على الشاشة (3:4)‏</PresentationFormat>
  <Paragraphs>32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حضري</vt:lpstr>
      <vt:lpstr>محاضرات في مادة مدخل القانون</vt:lpstr>
      <vt:lpstr>مميزات الشخصية الطبيعية</vt:lpstr>
      <vt:lpstr>مميزات الشخصية الطبيعية</vt:lpstr>
      <vt:lpstr>اولاً:الجنسية </vt:lpstr>
      <vt:lpstr>أولاً: الجنسية</vt:lpstr>
      <vt:lpstr>الشريحة 6</vt:lpstr>
      <vt:lpstr>أولاً :الجنسية </vt:lpstr>
      <vt:lpstr>ثانياً:الاسرة</vt:lpstr>
      <vt:lpstr>ثانياً: الاسرة</vt:lpstr>
      <vt:lpstr>ثانياً:الاسرة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dell</cp:lastModifiedBy>
  <cp:revision>57</cp:revision>
  <dcterms:created xsi:type="dcterms:W3CDTF">2019-04-14T09:27:59Z</dcterms:created>
  <dcterms:modified xsi:type="dcterms:W3CDTF">2019-05-10T22:11:00Z</dcterms:modified>
</cp:coreProperties>
</file>