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z="2800" i="1" dirty="0" smtClean="0"/>
              <a:t>             انتهاءعقد الايجار لاعسار المستأجر</a:t>
            </a:r>
            <a:br>
              <a:rPr lang="ar-IQ" sz="2800" i="1" dirty="0" smtClean="0"/>
            </a:br>
            <a:r>
              <a:rPr lang="ar-IQ" sz="2800" i="1" dirty="0" smtClean="0"/>
              <a:t> </a:t>
            </a:r>
            <a:br>
              <a:rPr lang="ar-IQ" sz="2800" i="1" dirty="0" smtClean="0"/>
            </a:br>
            <a:r>
              <a:rPr lang="ar-IQ" sz="2800" i="1" dirty="0" smtClean="0"/>
              <a:t/>
            </a:r>
            <a:br>
              <a:rPr lang="ar-IQ" sz="2800" i="1" dirty="0" smtClean="0"/>
            </a:br>
            <a:r>
              <a:rPr lang="ar-IQ" sz="2800" i="1" dirty="0" smtClean="0"/>
              <a:t> </a:t>
            </a:r>
            <a:r>
              <a:rPr lang="ar-IQ" sz="2800" dirty="0" smtClean="0"/>
              <a:t>أ.د.شروق عباس فاضل/كلية الحقوق /جامعةالنهرين</a:t>
            </a:r>
            <a:endParaRPr lang="ar-IQ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6600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/>
          </a:p>
          <a:p>
            <a:r>
              <a:rPr lang="ar-IQ" sz="2400" dirty="0" smtClean="0"/>
              <a:t>القاعدة العامة ان اعسار المؤجر لا يؤثر على عقد الايجار، الا ان </a:t>
            </a:r>
          </a:p>
          <a:p>
            <a:endParaRPr lang="ar-IQ" sz="2400" dirty="0" smtClean="0"/>
          </a:p>
          <a:p>
            <a:r>
              <a:rPr lang="ar-IQ" sz="2400" dirty="0" smtClean="0"/>
              <a:t>السؤال الذي يطرح في هذا المجال ،متى يجوز للمؤجر طلب</a:t>
            </a:r>
          </a:p>
          <a:p>
            <a:pPr marL="0" indent="0">
              <a:buNone/>
            </a:pPr>
            <a:endParaRPr lang="ar-IQ" sz="2400" dirty="0" smtClean="0"/>
          </a:p>
          <a:p>
            <a:pPr marL="0" indent="0">
              <a:buNone/>
            </a:pPr>
            <a:r>
              <a:rPr lang="ar-IQ" sz="2400" dirty="0" smtClean="0"/>
              <a:t> فسخ الايجار لاعسار المستأجر ؟</a:t>
            </a:r>
          </a:p>
          <a:p>
            <a:endParaRPr lang="ar-IQ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حق المؤجر في طلب الفسخ لاعسار المستأجر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0744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sz="2400" dirty="0" smtClean="0"/>
          </a:p>
          <a:p>
            <a:r>
              <a:rPr lang="ar-IQ" sz="2400" dirty="0" smtClean="0"/>
              <a:t>القاعدة العامة في اطار المادة 785 /1 عدم حلول الاجرة غير</a:t>
            </a:r>
          </a:p>
          <a:p>
            <a:pPr marL="0" indent="0">
              <a:buNone/>
            </a:pPr>
            <a:r>
              <a:rPr lang="ar-IQ" sz="2400" dirty="0" smtClean="0"/>
              <a:t> </a:t>
            </a:r>
          </a:p>
          <a:p>
            <a:r>
              <a:rPr lang="ar-IQ" sz="2400" dirty="0" smtClean="0"/>
              <a:t>المستحقة بمجرد اعسار المستأجر لان في ذلك ارهاق </a:t>
            </a:r>
          </a:p>
          <a:p>
            <a:pPr marL="0" indent="0">
              <a:buNone/>
            </a:pPr>
            <a:endParaRPr lang="ar-IQ" sz="2400" dirty="0" smtClean="0"/>
          </a:p>
          <a:p>
            <a:r>
              <a:rPr lang="ar-IQ" sz="2400" dirty="0" smtClean="0"/>
              <a:t>للمستأجر المعسر . غير ان عدم حلول الاجرة هنا قد يعرض المؤجر لخطر ضياع الاجرة 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65037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sz="2400" dirty="0" smtClean="0"/>
          </a:p>
          <a:p>
            <a:pPr algn="just"/>
            <a:r>
              <a:rPr lang="ar-IQ" sz="2400" dirty="0" smtClean="0"/>
              <a:t>لذا فقد اعطى القانون الحق للمؤجر بفسخ الايجار اذا لم يقدم </a:t>
            </a:r>
          </a:p>
          <a:p>
            <a:r>
              <a:rPr lang="ar-IQ" sz="2400" dirty="0" smtClean="0"/>
              <a:t>المستأجر له في ميعاد مناسب تأمينات تكفل الوفاء بالاجرة التي</a:t>
            </a:r>
          </a:p>
          <a:p>
            <a:pPr algn="just"/>
            <a:r>
              <a:rPr lang="ar-IQ" sz="2400" dirty="0" smtClean="0"/>
              <a:t> لم تحل بعد، المادة 785/2 مدني . وللمحكمة سلطة تقديرية </a:t>
            </a:r>
            <a:endParaRPr lang="ar-IQ" sz="2400" dirty="0"/>
          </a:p>
          <a:p>
            <a:pPr marL="0" indent="0" algn="just">
              <a:buNone/>
            </a:pPr>
            <a:r>
              <a:rPr lang="ar-IQ" sz="2400" dirty="0" smtClean="0"/>
              <a:t>    في تحديد الوقت المناسب لتقديم هذه التأمينات، وكونها </a:t>
            </a:r>
          </a:p>
          <a:p>
            <a:pPr marL="0" indent="0" algn="just">
              <a:buNone/>
            </a:pPr>
            <a:r>
              <a:rPr lang="ar-IQ" sz="2400" smtClean="0"/>
              <a:t>  كافية </a:t>
            </a:r>
            <a:r>
              <a:rPr lang="ar-IQ" sz="2400" dirty="0" smtClean="0"/>
              <a:t>للوفاء بالدين او غير كافية .ولا يحق للمستأجر </a:t>
            </a:r>
            <a:r>
              <a:rPr lang="ar-IQ" sz="2400" smtClean="0"/>
              <a:t>طلب </a:t>
            </a:r>
          </a:p>
          <a:p>
            <a:pPr marL="0" indent="0" algn="just">
              <a:buNone/>
            </a:pPr>
            <a:r>
              <a:rPr lang="ar-IQ" sz="2400" smtClean="0"/>
              <a:t>التعويض  </a:t>
            </a:r>
            <a:r>
              <a:rPr lang="ar-IQ" sz="2400" dirty="0" smtClean="0"/>
              <a:t>في هذه الحالة لان المؤجر يستعمل حقا منحه له المشرع.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69260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حق المستأجر في طلب الفسخ لاعساره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فرق المشرع العراقي بين المستأجر العسر الخول بالتنازل عن </a:t>
            </a:r>
          </a:p>
          <a:p>
            <a:r>
              <a:rPr lang="ar-IQ" sz="2400" dirty="0" smtClean="0"/>
              <a:t>الايجار والتأجير من الباطن وبين المستأجر الممنوع من ذلك ، </a:t>
            </a:r>
          </a:p>
          <a:p>
            <a:r>
              <a:rPr lang="ar-IQ" sz="2400" dirty="0" smtClean="0"/>
              <a:t>فأجاز للثاني دون الاول ان يطلب الفسخ على ان يدفع تعويضا </a:t>
            </a:r>
          </a:p>
          <a:p>
            <a:r>
              <a:rPr lang="ar-IQ" sz="2400" dirty="0" smtClean="0"/>
              <a:t>عادلا يقدره القاضي مراعيا اعسار المستأجر.وللمؤجر في سبيل</a:t>
            </a:r>
          </a:p>
          <a:p>
            <a:r>
              <a:rPr lang="ar-IQ" sz="2400" dirty="0" smtClean="0"/>
              <a:t>الحصول على التعويض حق امتياز على منقولات المستأجر </a:t>
            </a:r>
          </a:p>
          <a:p>
            <a:r>
              <a:rPr lang="ar-IQ" sz="2400" dirty="0" smtClean="0"/>
              <a:t>الموجودة في المأجور.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9335445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195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Tahoma</vt:lpstr>
      <vt:lpstr>Trebuchet MS</vt:lpstr>
      <vt:lpstr>Wingdings 3</vt:lpstr>
      <vt:lpstr>Facet</vt:lpstr>
      <vt:lpstr>             انتهاءعقد الايجار لاعسار المستأجر     أ.د.شروق عباس فاضل/كلية الحقوق /جامعةالنهرين</vt:lpstr>
      <vt:lpstr> حق المؤجر في طلب الفسخ لاعسار المستأجر</vt:lpstr>
      <vt:lpstr>PowerPoint Presentation</vt:lpstr>
      <vt:lpstr>PowerPoint Presentation</vt:lpstr>
      <vt:lpstr>حق المستأجر في طلب الفسخ لاعساره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انتهاءعقد الايجار لاعسار المستأجر     أ.د.شروق عباس فاضل/كلية الحقوق /جامعةالنهرين</dc:title>
  <dc:creator>Firas</dc:creator>
  <cp:lastModifiedBy>Firas</cp:lastModifiedBy>
  <cp:revision>5</cp:revision>
  <dcterms:created xsi:type="dcterms:W3CDTF">2019-04-20T18:51:36Z</dcterms:created>
  <dcterms:modified xsi:type="dcterms:W3CDTF">2019-04-20T19:26:43Z</dcterms:modified>
</cp:coreProperties>
</file>