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2400" dirty="0" smtClean="0"/>
              <a:t>               انتهاء  عقد الايجار  بموت المستأجر</a:t>
            </a:r>
            <a:br>
              <a:rPr lang="ar-IQ" sz="2400" dirty="0" smtClean="0"/>
            </a:b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 smtClean="0"/>
              <a:t>     أ. د.  شروق عباس فاضل / كلية الحقوق / جامعة النهرين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770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2400" dirty="0" smtClean="0"/>
              <a:t>القاعدة 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sz="2400" dirty="0" smtClean="0"/>
              <a:t>   القاعدة ان الايجار لا ينتهي بموت المستأجر ولا بموت المؤجر ،</a:t>
            </a:r>
          </a:p>
          <a:p>
            <a:pPr marL="0" indent="0">
              <a:buNone/>
            </a:pPr>
            <a:endParaRPr lang="ar-IQ" sz="2400" dirty="0" smtClean="0"/>
          </a:p>
          <a:p>
            <a:pPr marL="0" indent="0">
              <a:buNone/>
            </a:pPr>
            <a:r>
              <a:rPr lang="ar-IQ" sz="2400" dirty="0"/>
              <a:t> </a:t>
            </a:r>
            <a:r>
              <a:rPr lang="ar-IQ" sz="2400" dirty="0" smtClean="0"/>
              <a:t> وان اثر العقد ينصرف الى المتعاقدين والى الخلف العام .المادة 142 </a:t>
            </a:r>
          </a:p>
          <a:p>
            <a:pPr marL="0" indent="0">
              <a:buNone/>
            </a:pPr>
            <a:endParaRPr lang="ar-IQ" sz="2400" dirty="0"/>
          </a:p>
          <a:p>
            <a:pPr marL="0" indent="0">
              <a:buNone/>
            </a:pPr>
            <a:r>
              <a:rPr lang="ar-IQ" sz="2400" dirty="0" smtClean="0"/>
              <a:t>مدني .ومع ذلك هذه القاعدة  ليست امرة يجوز الاتفاق على خلافها.</a:t>
            </a:r>
          </a:p>
          <a:p>
            <a:pPr marL="0" indent="0">
              <a:buNone/>
            </a:pPr>
            <a:endParaRPr lang="ar-IQ" sz="2400" dirty="0"/>
          </a:p>
          <a:p>
            <a:pPr marL="0" indent="0">
              <a:buNone/>
            </a:pPr>
            <a:endParaRPr lang="ar-IQ" sz="2400" dirty="0" smtClean="0"/>
          </a:p>
        </p:txBody>
      </p:sp>
    </p:spTree>
    <p:extLst>
      <p:ext uri="{BB962C8B-B14F-4D97-AF65-F5344CB8AC3E}">
        <p14:creationId xmlns:p14="http://schemas.microsoft.com/office/powerpoint/2010/main" val="294824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sz="2400" dirty="0" smtClean="0"/>
              <a:t>  ومع ذلك فأن العقد ينتهي بموت المستأجر  في حالتين:</a:t>
            </a:r>
          </a:p>
          <a:p>
            <a:endParaRPr lang="ar-IQ" sz="2400" dirty="0"/>
          </a:p>
          <a:p>
            <a:r>
              <a:rPr lang="ar-IQ" sz="2400" dirty="0" smtClean="0"/>
              <a:t>1- اذا اثبت الورثة ان اعباء العقد اصبحت اثقل من ان تتحملها </a:t>
            </a:r>
          </a:p>
          <a:p>
            <a:endParaRPr lang="ar-IQ" sz="2400" dirty="0"/>
          </a:p>
          <a:p>
            <a:r>
              <a:rPr lang="ar-IQ" sz="2400" dirty="0" smtClean="0"/>
              <a:t>مواردهم ، او اصبح الايجار مجاوزا لحدود حاجتهم /المادة 783 /2.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28924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2400" dirty="0" smtClean="0"/>
          </a:p>
          <a:p>
            <a:r>
              <a:rPr lang="ar-IQ" sz="2400" dirty="0" smtClean="0"/>
              <a:t>2- اذا لم يعقد الايجار الا بسبب حرفة المستأجر كما لو تم تأجير شقة لتكون عيادة او مكتبا لمهندس.</a:t>
            </a:r>
          </a:p>
          <a:p>
            <a:endParaRPr lang="ar-IQ" sz="2400" dirty="0" smtClean="0"/>
          </a:p>
          <a:p>
            <a:r>
              <a:rPr lang="ar-IQ" sz="2400" dirty="0" smtClean="0"/>
              <a:t> او  لاعتبارات اخرى تتعلق بشخص المستأجر كصفاته من حيث النزاهة والامانة او المركز الاجتماعي وغير ذلك من الاعتبارات.</a:t>
            </a:r>
          </a:p>
          <a:p>
            <a:endParaRPr lang="ar-IQ" sz="2400" dirty="0"/>
          </a:p>
          <a:p>
            <a:pPr marL="0" indent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082930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122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               انتهاء  عقد الايجار  بموت المستأجر        أ. د.  شروق عباس فاضل / كلية الحقوق / جامعة النهرين </vt:lpstr>
      <vt:lpstr>القاعدة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انتهاء  عقد الايجار  بموت المستأجر        أ. د.  شروق عباس فاضل / كلية الحقوق / جامعة النهرين</dc:title>
  <dc:creator>Firas</dc:creator>
  <cp:lastModifiedBy>Firas</cp:lastModifiedBy>
  <cp:revision>3</cp:revision>
  <dcterms:created xsi:type="dcterms:W3CDTF">2019-04-20T18:31:04Z</dcterms:created>
  <dcterms:modified xsi:type="dcterms:W3CDTF">2019-04-20T18:51:21Z</dcterms:modified>
</cp:coreProperties>
</file>