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z="2000" b="1" dirty="0" smtClean="0"/>
              <a:t>             الاثار المترتبة على التجديد الضمني لعقد الايجار</a:t>
            </a:r>
            <a:br>
              <a:rPr lang="ar-IQ" sz="2000" b="1" dirty="0" smtClean="0"/>
            </a:br>
            <a:r>
              <a:rPr lang="ar-IQ" sz="2000" b="1" dirty="0"/>
              <a:t/>
            </a:r>
            <a:br>
              <a:rPr lang="ar-IQ" sz="2000" b="1" dirty="0"/>
            </a:br>
            <a:r>
              <a:rPr lang="ar-IQ" sz="2000" b="1" dirty="0" smtClean="0"/>
              <a:t/>
            </a:r>
            <a:br>
              <a:rPr lang="ar-IQ" sz="2000" b="1" dirty="0" smtClean="0"/>
            </a:br>
            <a:r>
              <a:rPr lang="ar-IQ" sz="2000" b="1" dirty="0"/>
              <a:t> </a:t>
            </a:r>
            <a:r>
              <a:rPr lang="ar-IQ" sz="2000" b="1" dirty="0" smtClean="0"/>
              <a:t>                           أ.د شروق عباس فاضل</a:t>
            </a:r>
            <a:endParaRPr lang="ar-IQ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6079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dirty="0" smtClean="0"/>
          </a:p>
          <a:p>
            <a:endParaRPr lang="ar-IQ" dirty="0"/>
          </a:p>
          <a:p>
            <a:r>
              <a:rPr lang="ar-IQ" dirty="0" smtClean="0"/>
              <a:t>يترتب على التجديد الضمني عدد من الاثار هي كالاتي:</a:t>
            </a:r>
          </a:p>
          <a:p>
            <a:endParaRPr lang="ar-IQ" dirty="0"/>
          </a:p>
          <a:p>
            <a:r>
              <a:rPr lang="ar-IQ" dirty="0" smtClean="0"/>
              <a:t>1-  التجديد الضمني ايجارا جديدا لا مجرد امتداد للايجار الاصلي .</a:t>
            </a:r>
          </a:p>
          <a:p>
            <a:endParaRPr lang="ar-IQ" dirty="0"/>
          </a:p>
          <a:p>
            <a:r>
              <a:rPr lang="ar-IQ" dirty="0" smtClean="0"/>
              <a:t>2-شروط الايجار الجديد هي نفس شروط الايجار القديم الا فيما يتعلق بالمدة . </a:t>
            </a:r>
          </a:p>
          <a:p>
            <a:r>
              <a:rPr lang="ar-IQ" dirty="0" smtClean="0"/>
              <a:t>ومع ذلك يجوز تعديل بعض الشروط  من المتعاقدين  كالاجرة مثلا .</a:t>
            </a:r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6714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2- شروط الايجار الجديد( التجديد الضمني) هي نفس شروط الايجار السابق ،باستثناء المدة ، حيث ينعقد للمدة المحددة لدفع الاجرة  وينتهي باتنهائها بناء على طلب احد المتعاقدين التنبيه للاخر في المواعيد المقررة في المادة 741 مدني.</a:t>
            </a:r>
          </a:p>
          <a:p>
            <a:endParaRPr lang="ar-IQ" dirty="0"/>
          </a:p>
          <a:p>
            <a:r>
              <a:rPr lang="ar-IQ" dirty="0" smtClean="0"/>
              <a:t>ومع ذلك يجوز تعديل بعض شروط العقد الجديد من المتعاقدين  ينظر المادة 781 مدني .</a:t>
            </a:r>
          </a:p>
          <a:p>
            <a:pPr marL="0" indent="0">
              <a:buNone/>
            </a:pPr>
            <a:endParaRPr lang="ar-IQ" dirty="0"/>
          </a:p>
          <a:p>
            <a:r>
              <a:rPr lang="ar-IQ" dirty="0" smtClean="0"/>
              <a:t>3- انتقال التأمينات  العينية التي قدمها المستأجرون دون الكفالة فانها لا تنتقل الا برضا الكفيل.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657019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124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Tahoma</vt:lpstr>
      <vt:lpstr>Trebuchet MS</vt:lpstr>
      <vt:lpstr>Wingdings 3</vt:lpstr>
      <vt:lpstr>Facet</vt:lpstr>
      <vt:lpstr>             الاثار المترتبة على التجديد الضمني لعقد الايجار                               أ.د شروق عباس فاضل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الاثار المترتبة على التجديد الضمني لعقد الايجار                               أ.د شروق عباس فاضل</dc:title>
  <dc:creator>Firas</dc:creator>
  <cp:lastModifiedBy>Firas</cp:lastModifiedBy>
  <cp:revision>3</cp:revision>
  <dcterms:created xsi:type="dcterms:W3CDTF">2019-04-14T17:07:20Z</dcterms:created>
  <dcterms:modified xsi:type="dcterms:W3CDTF">2019-04-14T17:26:46Z</dcterms:modified>
</cp:coreProperties>
</file>