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91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12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742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758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218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298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5956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75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64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57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820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101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4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685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86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222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2227-DFC8-4908-B3B0-07A4E02668BB}" type="datetimeFigureOut">
              <a:rPr lang="ar-IQ" smtClean="0"/>
              <a:t>27/07/1440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                      العناية اللازمة من المقاول في انجاز </a:t>
            </a:r>
            <a:r>
              <a:rPr lang="ar-IQ" smtClean="0"/>
              <a:t>العمل </a:t>
            </a:r>
            <a:r>
              <a:rPr lang="ar-IQ" smtClean="0"/>
              <a:t>في عقد المقاولة</a:t>
            </a:r>
            <a:endParaRPr lang="ar-IQ" dirty="0"/>
          </a:p>
          <a:p>
            <a:r>
              <a:rPr lang="ar-IQ" dirty="0" smtClean="0"/>
              <a:t>                                                   </a:t>
            </a:r>
            <a:r>
              <a:rPr lang="ar-IQ" dirty="0" smtClean="0"/>
              <a:t>                                                              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1800" dirty="0" smtClean="0"/>
              <a:t>محاضرة في عقد المقاولة / أ.د. شروق عباس فاضل /كلية الحقوق /جامعة النهرين</a:t>
            </a:r>
            <a:br>
              <a:rPr lang="ar-IQ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02891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الالتزام بانجاز العمل في عقد المقاولة اما ان يكون التزاما بتحقيق غاية او التزاما ببذل عناية.</a:t>
            </a:r>
          </a:p>
          <a:p>
            <a:r>
              <a:rPr lang="ar-IQ" dirty="0" smtClean="0"/>
              <a:t>اولا/ اذا كان التزام المقاول تحقيق غاية /</a:t>
            </a:r>
          </a:p>
          <a:p>
            <a:r>
              <a:rPr lang="ar-IQ" dirty="0" smtClean="0"/>
              <a:t>يكون التزام المقاول تحقيق غاية اذا كان المطلوب منه اقامة بناء اوهدم بناء او ترميمه،فلا يبرأ من التزامه </a:t>
            </a:r>
            <a:r>
              <a:rPr lang="ar-IQ" dirty="0"/>
              <a:t>الا اذا تحققت الغاية وانجز العمل المطلوب .ولا يكفي ان يثبت انه بذل </a:t>
            </a:r>
            <a:r>
              <a:rPr lang="ar-IQ" dirty="0" smtClean="0"/>
              <a:t>العناية اللازمة ما دامت النتيجة لم تتحقق.</a:t>
            </a:r>
            <a:endParaRPr lang="ar-IQ" dirty="0"/>
          </a:p>
          <a:p>
            <a:r>
              <a:rPr lang="ar-IQ" dirty="0" smtClean="0"/>
              <a:t>ولا تنتفي مسؤولية المقاول الا اذا اثبت السبب الاجنبي الذي منع من تحقق </a:t>
            </a:r>
          </a:p>
          <a:p>
            <a:r>
              <a:rPr lang="ar-IQ" dirty="0" smtClean="0"/>
              <a:t>النتيجة.كالقوة القاهرة او خطأ رب العمل 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58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ثانيا/ اذا كان التزام المقاول في انجازه للعمل هو بذل عناية .</a:t>
            </a:r>
          </a:p>
          <a:p>
            <a:endParaRPr lang="ar-IQ" dirty="0" smtClean="0"/>
          </a:p>
          <a:p>
            <a:r>
              <a:rPr lang="ar-IQ" dirty="0" smtClean="0"/>
              <a:t>فان المطلوب من المقاول بذل عناية الشخص المعتاد في انجاز العمل ( ينظر في توضيح</a:t>
            </a:r>
          </a:p>
          <a:p>
            <a:r>
              <a:rPr lang="ar-IQ" dirty="0" smtClean="0"/>
              <a:t> ذلك المادة 251 من القانون المدني ) .</a:t>
            </a:r>
          </a:p>
          <a:p>
            <a:r>
              <a:rPr lang="ar-IQ" dirty="0" smtClean="0"/>
              <a:t>ولابد هنا التمييز بين تعهد  المقاول تقديم المادة والعمل وبين تقديم العمل فقط ، على </a:t>
            </a:r>
          </a:p>
          <a:p>
            <a:r>
              <a:rPr lang="ar-IQ" dirty="0" smtClean="0"/>
              <a:t>ان يقدم رب العمل المادة .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675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1- اذا قدم المقاول مادة العمل كلها او بعضها ( الفقرة 2 من المادة 865 مدني / الفقرة 1</a:t>
            </a:r>
          </a:p>
          <a:p>
            <a:r>
              <a:rPr lang="ar-IQ" dirty="0" smtClean="0"/>
              <a:t> من المادة 866 مدني ).</a:t>
            </a:r>
          </a:p>
          <a:p>
            <a:r>
              <a:rPr lang="ar-IQ" dirty="0" smtClean="0"/>
              <a:t>اذا قدم المقاول مادة العمل كلها او بعضها وكان للمادة قيمة محسوسة ، فيكون العقد</a:t>
            </a:r>
          </a:p>
          <a:p>
            <a:r>
              <a:rPr lang="ar-IQ" dirty="0" smtClean="0"/>
              <a:t> استصناعا(مزيج بين البيع والمقاولة).وتطبق احكام البيع على المادة واحكام المقاولة على العمل.</a:t>
            </a:r>
          </a:p>
          <a:p>
            <a:r>
              <a:rPr lang="ar-IQ" dirty="0" smtClean="0"/>
              <a:t>يكون المقاول مسؤولا عن جودة المادة وعليه ضمانها لرب العمل ، لانه يكون بائعا لها</a:t>
            </a:r>
          </a:p>
          <a:p>
            <a:r>
              <a:rPr lang="ar-IQ" dirty="0" smtClean="0"/>
              <a:t> فيضمن ما فيها من عيوب ، ضمان البائع للعيوب الخفية ، بما في ذلك من (شروط العيب</a:t>
            </a:r>
          </a:p>
          <a:p>
            <a:r>
              <a:rPr lang="ar-IQ" dirty="0" smtClean="0"/>
              <a:t> واوصافه واثاره والمدة والاخطار 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202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dirty="0" smtClean="0"/>
              <a:t>2- اذا قدم المقاول العمل فقط وقدم رب العمل المادة(الفقرة 1 من المادة 866).</a:t>
            </a:r>
          </a:p>
          <a:p>
            <a:endParaRPr lang="ar-IQ" dirty="0" smtClean="0"/>
          </a:p>
          <a:p>
            <a:r>
              <a:rPr lang="ar-IQ" dirty="0" smtClean="0"/>
              <a:t>يجب على المقاول هنا ان يحافظ على المادة المسلمة اليه من رب العمل، وان يبذل </a:t>
            </a:r>
          </a:p>
          <a:p>
            <a:r>
              <a:rPr lang="ar-IQ" dirty="0" smtClean="0"/>
              <a:t>عناية الشخص المعتاد ، والا كان مسؤولا عن هلاكها او تلفها او ضياعها ...الخ. </a:t>
            </a:r>
          </a:p>
          <a:p>
            <a:r>
              <a:rPr lang="ar-IQ" dirty="0" smtClean="0"/>
              <a:t>ويتحمل المقاول نفقات حفظ المادة لان هذه النفقات ستدخل في حساب الاجر .</a:t>
            </a:r>
          </a:p>
          <a:p>
            <a:r>
              <a:rPr lang="ar-IQ" dirty="0" smtClean="0"/>
              <a:t>وعلى المقاول استخدام المادة طبقا لاصول الفن والصنعة وان يستخدم منها القدر اللازم</a:t>
            </a:r>
          </a:p>
          <a:p>
            <a:pPr marL="0" indent="0">
              <a:buNone/>
            </a:pPr>
            <a:r>
              <a:rPr lang="ar-IQ" dirty="0" smtClean="0"/>
              <a:t> لانجاز العمل 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36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ان يقدم المقاول حسابا عن المادة لرب العمل عما استخدمه منها ويرد له الباقي ان وجد.</a:t>
            </a:r>
          </a:p>
          <a:p>
            <a:r>
              <a:rPr lang="ar-IQ" dirty="0" smtClean="0"/>
              <a:t>واذا كشف المقاول اثناء العمل عيبا في المادة وجب ان يخطر رب العمل فورا والا كان </a:t>
            </a:r>
          </a:p>
          <a:p>
            <a:r>
              <a:rPr lang="ar-IQ" dirty="0" smtClean="0"/>
              <a:t>مسؤولا عن اهماله وما يترتب على ذلك من نتائج .</a:t>
            </a:r>
            <a:endParaRPr lang="ar-IQ" dirty="0"/>
          </a:p>
          <a:p>
            <a:r>
              <a:rPr lang="ar-IQ" dirty="0" smtClean="0"/>
              <a:t>هذه القواعد تعد تطبيقا للقواعد العامة.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                       ومن الله التوفيق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82740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400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محاضرة في عقد المقاولة / أ.د. شروق عباس فاضل /كلية الحقوق /جامعة النهرين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الاضراب العمل</dc:title>
  <dc:creator>Firas</dc:creator>
  <cp:lastModifiedBy>Firas</cp:lastModifiedBy>
  <cp:revision>12</cp:revision>
  <dcterms:created xsi:type="dcterms:W3CDTF">2019-03-28T19:04:29Z</dcterms:created>
  <dcterms:modified xsi:type="dcterms:W3CDTF">2019-04-02T19:16:37Z</dcterms:modified>
</cp:coreProperties>
</file>