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5302" y="1153629"/>
            <a:ext cx="8001000" cy="2971801"/>
          </a:xfrm>
        </p:spPr>
        <p:txBody>
          <a:bodyPr>
            <a:noAutofit/>
          </a:bodyPr>
          <a:lstStyle/>
          <a:p>
            <a:pPr algn="ctr"/>
            <a:r>
              <a:rPr lang="ar-IQ" sz="3200" dirty="0" smtClean="0"/>
              <a:t>التخلية لانتفاء حاجة المستأجر للمأجور</a:t>
            </a:r>
            <a:br>
              <a:rPr lang="ar-IQ" sz="3200" dirty="0" smtClean="0"/>
            </a:b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>أد.شروق عباس فاضل</a:t>
            </a:r>
            <a:br>
              <a:rPr lang="ar-IQ" sz="3200" dirty="0" smtClean="0"/>
            </a:br>
            <a:r>
              <a:rPr lang="ar-IQ" sz="3200" dirty="0"/>
              <a:t/>
            </a:r>
            <a:br>
              <a:rPr lang="ar-IQ" sz="3200" dirty="0"/>
            </a:br>
            <a:r>
              <a:rPr lang="ar-IQ" sz="3200" dirty="0" smtClean="0"/>
              <a:t>كلية الحقوق /جامعة النهرين</a:t>
            </a: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54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680" y="1408810"/>
            <a:ext cx="8534400" cy="3615267"/>
          </a:xfrm>
        </p:spPr>
        <p:txBody>
          <a:bodyPr>
            <a:normAutofit fontScale="47500" lnSpcReduction="20000"/>
          </a:bodyPr>
          <a:lstStyle/>
          <a:p>
            <a:r>
              <a:rPr lang="ar-IQ" sz="4400" b="1" dirty="0" smtClean="0"/>
              <a:t>الحالة الثانية/ بناء أو تملك المستأجر عقارا صالحا للسكن.</a:t>
            </a:r>
          </a:p>
          <a:p>
            <a:endParaRPr lang="ar-IQ" sz="2600" b="1" dirty="0" smtClean="0"/>
          </a:p>
          <a:p>
            <a:pPr algn="just"/>
            <a:r>
              <a:rPr lang="ar-IQ" sz="5100" b="1" dirty="0" smtClean="0"/>
              <a:t>وهذا الحكم جاءت به الفقرة الثامنة والفقرة التاسعة من المادة السابعة عشر من قانون ايجار العقار رقم 87 لسنة 1979 المعدل(اذا بنى المستأجر.....)/(اذا تملك المستأجر.......).ويشترط لتطبيق هاتين الحالتين ما يلي:</a:t>
            </a:r>
          </a:p>
          <a:p>
            <a:endParaRPr lang="ar-IQ" sz="2400" b="1" dirty="0"/>
          </a:p>
          <a:p>
            <a:pPr algn="just"/>
            <a:r>
              <a:rPr lang="ar-IQ" sz="5100" b="1" dirty="0" smtClean="0"/>
              <a:t>1-ان يبني المستأجر او زوجه او احد اولاده القاصرين عقارا سكنيا (ف8 /م17)،او ان يتملك المستأجر او زوجه او احد اولاده القاصرين على وجه الاستقلال عقارا سكنيا(ف9/م17).</a:t>
            </a:r>
          </a:p>
          <a:p>
            <a:endParaRPr lang="ar-IQ" sz="2400" b="1" dirty="0"/>
          </a:p>
          <a:p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0491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650" y="4487332"/>
            <a:ext cx="8534400" cy="1507067"/>
          </a:xfrm>
        </p:spPr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587" y="962245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400" b="1" dirty="0" smtClean="0"/>
              <a:t>2- ان يكون العقار صالحا للسكن .</a:t>
            </a:r>
          </a:p>
          <a:p>
            <a:pPr marL="0" indent="0">
              <a:buNone/>
            </a:pPr>
            <a:r>
              <a:rPr lang="ar-IQ" sz="2400" b="1" dirty="0" smtClean="0"/>
              <a:t>3-ان يكون العقار المتملك خاليا ،او يمكن تخليته قانونا ،او كان خاليا او اخلي ولو أجره للغير بعد خلوه.</a:t>
            </a:r>
          </a:p>
          <a:p>
            <a:pPr marL="0" indent="0">
              <a:buNone/>
            </a:pPr>
            <a:r>
              <a:rPr lang="ar-IQ" sz="2400" b="1" dirty="0" smtClean="0"/>
              <a:t>4- ان يقع العقار في حدود المدينة التي يقيمون فيها عادة .</a:t>
            </a:r>
          </a:p>
          <a:p>
            <a:pPr marL="0" indent="0">
              <a:buNone/>
            </a:pPr>
            <a:endParaRPr lang="ar-IQ" sz="2400" b="1" dirty="0"/>
          </a:p>
          <a:p>
            <a:pPr marL="0" indent="0">
              <a:buNone/>
            </a:pPr>
            <a:r>
              <a:rPr lang="ar-IQ" sz="2400" b="1" dirty="0" smtClean="0"/>
              <a:t>فاذا  تحققت هذه الشروط يجوز للمؤجر  طلب التخلية لهذه الاسباب الواردة في المادة السابعة عشر من قانون ايجار العقار المعدل.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9209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</TotalTime>
  <Words>145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Tahoma</vt:lpstr>
      <vt:lpstr>Wingdings 3</vt:lpstr>
      <vt:lpstr>Slice</vt:lpstr>
      <vt:lpstr>التخلية لانتفاء حاجة المستأجر للمأجور   أد.شروق عباس فاضل  كلية الحقوق /جامعة النهرين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التخلية لانتفاء حاجة المستأجر للمأجور   أد.شروق عباس فاضل  كلية الحقوق /جامعة النهرين</dc:title>
  <dc:creator>Firas</dc:creator>
  <cp:lastModifiedBy>Firas</cp:lastModifiedBy>
  <cp:revision>5</cp:revision>
  <dcterms:created xsi:type="dcterms:W3CDTF">2019-04-23T16:03:57Z</dcterms:created>
  <dcterms:modified xsi:type="dcterms:W3CDTF">2019-04-23T16:44:55Z</dcterms:modified>
</cp:coreProperties>
</file>