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53" autoAdjust="0"/>
    <p:restoredTop sz="94660"/>
  </p:normalViewPr>
  <p:slideViewPr>
    <p:cSldViewPr snapToGrid="0">
      <p:cViewPr varScale="1">
        <p:scale>
          <a:sx n="47" d="100"/>
          <a:sy n="47" d="100"/>
        </p:scale>
        <p:origin x="66" y="2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4/23/2019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4/23/2019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36368" y="997536"/>
            <a:ext cx="8001000" cy="2971801"/>
          </a:xfrm>
        </p:spPr>
        <p:txBody>
          <a:bodyPr>
            <a:normAutofit/>
          </a:bodyPr>
          <a:lstStyle/>
          <a:p>
            <a:r>
              <a:rPr lang="ar-IQ" sz="2800" dirty="0" smtClean="0"/>
              <a:t>       ا</a:t>
            </a:r>
            <a:endParaRPr lang="ar-IQ" sz="3200" dirty="0"/>
          </a:p>
        </p:txBody>
      </p:sp>
      <p:sp>
        <p:nvSpPr>
          <p:cNvPr id="3" name="Subtitle 2"/>
          <p:cNvSpPr>
            <a:spLocks noGrp="1"/>
          </p:cNvSpPr>
          <p:nvPr>
            <p:ph type="subTitle" idx="1"/>
          </p:nvPr>
        </p:nvSpPr>
        <p:spPr>
          <a:xfrm>
            <a:off x="3136468" y="1620982"/>
            <a:ext cx="6400800" cy="1947333"/>
          </a:xfrm>
        </p:spPr>
        <p:txBody>
          <a:bodyPr>
            <a:normAutofit fontScale="25000" lnSpcReduction="20000"/>
          </a:bodyPr>
          <a:lstStyle/>
          <a:p>
            <a:pPr algn="ctr"/>
            <a:r>
              <a:rPr lang="ar-IQ" sz="12800" dirty="0" smtClean="0"/>
              <a:t>التخلية بسبب انتفاء حاجة المستأجر للمأجور</a:t>
            </a:r>
          </a:p>
          <a:p>
            <a:pPr algn="ctr"/>
            <a:endParaRPr lang="ar-IQ" sz="12800" dirty="0" smtClean="0"/>
          </a:p>
          <a:p>
            <a:pPr algn="ctr"/>
            <a:r>
              <a:rPr lang="ar-IQ" sz="12800" dirty="0" smtClean="0"/>
              <a:t>أ.د.شروق عباس فاضل</a:t>
            </a:r>
          </a:p>
          <a:p>
            <a:pPr algn="ctr"/>
            <a:r>
              <a:rPr lang="ar-IQ" sz="12800" dirty="0" smtClean="0"/>
              <a:t>كلية الحقوق /جامعة النهرين</a:t>
            </a:r>
            <a:endParaRPr lang="ar-IQ" sz="12800" dirty="0"/>
          </a:p>
        </p:txBody>
      </p:sp>
    </p:spTree>
    <p:extLst>
      <p:ext uri="{BB962C8B-B14F-4D97-AF65-F5344CB8AC3E}">
        <p14:creationId xmlns:p14="http://schemas.microsoft.com/office/powerpoint/2010/main" val="798409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a:xfrm>
            <a:off x="1494710" y="685800"/>
            <a:ext cx="8534400" cy="3615267"/>
          </a:xfrm>
        </p:spPr>
        <p:txBody>
          <a:bodyPr>
            <a:normAutofit/>
          </a:bodyPr>
          <a:lstStyle/>
          <a:p>
            <a:pPr marL="0" indent="0">
              <a:buNone/>
            </a:pPr>
            <a:r>
              <a:rPr lang="ar-IQ" sz="2800" dirty="0" smtClean="0"/>
              <a:t>انتفاء حاجة المستأجر للمأجور يكون في حالتين،الحالة الاولى ،خلو المأجور بسبب عدم الاستعمال، والحالة الثانية بناء المستأجر او تملكه عقارا للسكن. </a:t>
            </a:r>
          </a:p>
          <a:p>
            <a:pPr marL="0" indent="0">
              <a:buNone/>
            </a:pPr>
            <a:r>
              <a:rPr lang="ar-IQ" sz="2800" dirty="0" smtClean="0"/>
              <a:t>نبحث هاتين الحالتين في الفقرات الاتية:</a:t>
            </a:r>
            <a:endParaRPr lang="ar-IQ" sz="2800" dirty="0"/>
          </a:p>
        </p:txBody>
      </p:sp>
    </p:spTree>
    <p:extLst>
      <p:ext uri="{BB962C8B-B14F-4D97-AF65-F5344CB8AC3E}">
        <p14:creationId xmlns:p14="http://schemas.microsoft.com/office/powerpoint/2010/main" val="480649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ب</a:t>
            </a:r>
            <a:endParaRPr lang="ar-IQ" dirty="0"/>
          </a:p>
        </p:txBody>
      </p:sp>
      <p:sp>
        <p:nvSpPr>
          <p:cNvPr id="3" name="Content Placeholder 2"/>
          <p:cNvSpPr>
            <a:spLocks noGrp="1"/>
          </p:cNvSpPr>
          <p:nvPr>
            <p:ph idx="1"/>
          </p:nvPr>
        </p:nvSpPr>
        <p:spPr>
          <a:xfrm>
            <a:off x="2596141" y="997542"/>
            <a:ext cx="8534400" cy="3615267"/>
          </a:xfrm>
        </p:spPr>
        <p:txBody>
          <a:bodyPr>
            <a:normAutofit fontScale="25000" lnSpcReduction="20000"/>
          </a:bodyPr>
          <a:lstStyle/>
          <a:p>
            <a:pPr marL="0" indent="0">
              <a:buNone/>
            </a:pPr>
            <a:r>
              <a:rPr lang="ar-IQ" sz="3100" b="1" dirty="0" smtClean="0"/>
              <a:t>الحالة الاولى/ خلو المأجور بسبب عدم الاستعمال:</a:t>
            </a:r>
          </a:p>
          <a:p>
            <a:pPr marL="0" indent="0">
              <a:buNone/>
            </a:pPr>
            <a:endParaRPr lang="ar-IQ" sz="9600" b="1" dirty="0" smtClean="0"/>
          </a:p>
          <a:p>
            <a:pPr marL="0" indent="0">
              <a:buNone/>
            </a:pPr>
            <a:endParaRPr lang="ar-IQ" sz="9600" b="1" dirty="0"/>
          </a:p>
          <a:p>
            <a:pPr marL="0" indent="0">
              <a:buNone/>
            </a:pPr>
            <a:r>
              <a:rPr lang="ar-IQ" sz="9600" b="1" dirty="0" smtClean="0"/>
              <a:t>الحالة الاولى /خلو المأجور بسبب عدم الاستعمال:</a:t>
            </a:r>
          </a:p>
          <a:p>
            <a:pPr marL="0" indent="0" algn="just">
              <a:buNone/>
            </a:pPr>
            <a:r>
              <a:rPr lang="ar-IQ" sz="9600" b="1" dirty="0" smtClean="0"/>
              <a:t>وهذا الحكم اشارت اليه الفقرةالسابعة من المادة السابعة عشر من قانون ايجار العقار رقم 87 لسنة 1979المعدل.ويشترط لتطبيق هذه الحالة ما يلي:</a:t>
            </a:r>
          </a:p>
          <a:p>
            <a:pPr marL="0" indent="0">
              <a:buNone/>
            </a:pPr>
            <a:endParaRPr lang="ar-IQ" sz="2400" b="1" dirty="0" smtClean="0"/>
          </a:p>
          <a:p>
            <a:pPr marL="0" indent="0" algn="just">
              <a:buNone/>
            </a:pPr>
            <a:r>
              <a:rPr lang="ar-IQ" sz="9600" b="1" dirty="0" smtClean="0"/>
              <a:t>1- ان يخلو العقار تماما من ساكنيه وهم كل من المستأجر، ومن ذكروامعه في العقد،وفقا لنص الفقرة الاولى من المادة الثالثة عشر من القانون.اضافة الى كل من يحق للمستأجر اسكانه معه وهم من ذكروا في الفقرة الثانية من المادة الثالثة عشر (الاصول وازواجهم /الفروع وازواجهم /الاخوة غير المتزوجين/ الاخوات غير المتزوجات/الاخوات الارامل/الاخوات المطلقات/ومن يقضي القانونىاو العرف او التقاليد الاجتماعية باعالة المستأجر له او باقامته معه  شرط ان يتسع المأجور لسكناهم.</a:t>
            </a:r>
          </a:p>
          <a:p>
            <a:pPr marL="0" indent="0">
              <a:buNone/>
            </a:pPr>
            <a:endParaRPr lang="ar-IQ" sz="2400" b="1" dirty="0" smtClean="0"/>
          </a:p>
          <a:p>
            <a:pPr marL="0" indent="0">
              <a:buNone/>
            </a:pPr>
            <a:endParaRPr lang="ar-IQ" sz="2400" b="1" dirty="0" smtClean="0"/>
          </a:p>
        </p:txBody>
      </p:sp>
    </p:spTree>
    <p:extLst>
      <p:ext uri="{BB962C8B-B14F-4D97-AF65-F5344CB8AC3E}">
        <p14:creationId xmlns:p14="http://schemas.microsoft.com/office/powerpoint/2010/main" val="2460461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4052" y="1906692"/>
            <a:ext cx="8534400" cy="1507067"/>
          </a:xfrm>
        </p:spPr>
        <p:txBody>
          <a:bodyPr/>
          <a:lstStyle/>
          <a:p>
            <a:endParaRPr lang="ar-IQ" dirty="0"/>
          </a:p>
        </p:txBody>
      </p:sp>
      <p:sp>
        <p:nvSpPr>
          <p:cNvPr id="3" name="Content Placeholder 2"/>
          <p:cNvSpPr>
            <a:spLocks noGrp="1"/>
          </p:cNvSpPr>
          <p:nvPr>
            <p:ph idx="1"/>
          </p:nvPr>
        </p:nvSpPr>
        <p:spPr>
          <a:xfrm>
            <a:off x="2126932" y="1010920"/>
            <a:ext cx="8534400" cy="3615267"/>
          </a:xfrm>
        </p:spPr>
        <p:txBody>
          <a:bodyPr>
            <a:normAutofit fontScale="92500" lnSpcReduction="10000"/>
          </a:bodyPr>
          <a:lstStyle/>
          <a:p>
            <a:pPr marL="0" indent="0" algn="just">
              <a:buNone/>
            </a:pPr>
            <a:r>
              <a:rPr lang="ar-IQ" sz="2400" b="1" dirty="0" smtClean="0"/>
              <a:t> 2- ان تزيد مدة ترك المستأجر للمأجور عن 45 يوما (اذا اصبح المأجور غير مسكون لمدة تزيد على 45 خمس واربعين يوما دون عذر مشروع).وهو نص الفقرة السابعة من المادة السابعة عشر من القانون.</a:t>
            </a:r>
          </a:p>
          <a:p>
            <a:pPr marL="0" indent="0">
              <a:buNone/>
            </a:pPr>
            <a:r>
              <a:rPr lang="ar-IQ" sz="2400" b="1" dirty="0" smtClean="0"/>
              <a:t>وهذا يدل على انتغاء حاجة المستأجر للمأجور دون شك.</a:t>
            </a:r>
          </a:p>
          <a:p>
            <a:pPr marL="0" indent="0">
              <a:buNone/>
            </a:pPr>
            <a:endParaRPr lang="ar-IQ" sz="2400" b="1" dirty="0"/>
          </a:p>
          <a:p>
            <a:pPr marL="0" indent="0" algn="just">
              <a:buNone/>
            </a:pPr>
            <a:r>
              <a:rPr lang="ar-IQ" sz="2400" b="1" dirty="0" smtClean="0"/>
              <a:t>3-ان لا يكون ترك المأجور لعذر مشروع كالسفر للعلاج او لقضاء واجب رسمي، ويعود لمحكمة الموضوع تقدير هذا العذر .</a:t>
            </a:r>
          </a:p>
          <a:p>
            <a:pPr marL="0" indent="0" algn="just">
              <a:buNone/>
            </a:pPr>
            <a:r>
              <a:rPr lang="ar-IQ" sz="2400" b="1" dirty="0" smtClean="0"/>
              <a:t>فاذا تحققت هذه الشروط،فيحق للمؤجر طلب التخلية.</a:t>
            </a:r>
            <a:endParaRPr lang="ar-IQ" sz="2400" b="1" dirty="0"/>
          </a:p>
        </p:txBody>
      </p:sp>
    </p:spTree>
    <p:extLst>
      <p:ext uri="{BB962C8B-B14F-4D97-AF65-F5344CB8AC3E}">
        <p14:creationId xmlns:p14="http://schemas.microsoft.com/office/powerpoint/2010/main" val="547877842"/>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45</TotalTime>
  <Words>243</Words>
  <Application>Microsoft Office PowerPoint</Application>
  <PresentationFormat>Widescreen</PresentationFormat>
  <Paragraphs>20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Century Gothic</vt:lpstr>
      <vt:lpstr>Tahoma</vt:lpstr>
      <vt:lpstr>Wingdings 3</vt:lpstr>
      <vt:lpstr>Slice</vt:lpstr>
      <vt:lpstr>       ا</vt:lpstr>
      <vt:lpstr>PowerPoint Presentation</vt:lpstr>
      <vt:lpstr>ب</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dc:title>
  <dc:creator>Firas</dc:creator>
  <cp:lastModifiedBy>Firas</cp:lastModifiedBy>
  <cp:revision>6</cp:revision>
  <dcterms:created xsi:type="dcterms:W3CDTF">2019-04-23T15:17:34Z</dcterms:created>
  <dcterms:modified xsi:type="dcterms:W3CDTF">2019-04-23T16:03:14Z</dcterms:modified>
</cp:coreProperties>
</file>