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46" d="100"/>
          <a:sy n="46" d="100"/>
        </p:scale>
        <p:origin x="1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577236"/>
            <a:ext cx="7766936" cy="1646302"/>
          </a:xfrm>
        </p:spPr>
        <p:txBody>
          <a:bodyPr/>
          <a:lstStyle/>
          <a:p>
            <a:pPr algn="ctr"/>
            <a:r>
              <a:rPr lang="ar-IQ" sz="4000" dirty="0" smtClean="0"/>
              <a:t>التخليةبسبب الضرورة الملجئة للسكن</a:t>
            </a:r>
            <a:endParaRPr lang="ar-IQ" sz="4000" dirty="0"/>
          </a:p>
        </p:txBody>
      </p:sp>
      <p:sp>
        <p:nvSpPr>
          <p:cNvPr id="3" name="Subtitle 2"/>
          <p:cNvSpPr>
            <a:spLocks noGrp="1"/>
          </p:cNvSpPr>
          <p:nvPr>
            <p:ph type="subTitle" idx="1"/>
          </p:nvPr>
        </p:nvSpPr>
        <p:spPr>
          <a:xfrm>
            <a:off x="1746548" y="4050833"/>
            <a:ext cx="7766936" cy="1096899"/>
          </a:xfrm>
        </p:spPr>
        <p:txBody>
          <a:bodyPr>
            <a:normAutofit fontScale="85000" lnSpcReduction="20000"/>
          </a:bodyPr>
          <a:lstStyle/>
          <a:p>
            <a:pPr algn="ctr"/>
            <a:r>
              <a:rPr lang="ar-IQ" sz="4000" dirty="0" smtClean="0"/>
              <a:t>أ.د.شروق عباس فاضل</a:t>
            </a:r>
            <a:endParaRPr lang="ar-IQ" sz="4000" dirty="0"/>
          </a:p>
          <a:p>
            <a:pPr algn="ctr"/>
            <a:r>
              <a:rPr lang="ar-IQ" sz="4000" dirty="0" smtClean="0"/>
              <a:t>كلية الحقوق / جامعة النهرين</a:t>
            </a:r>
          </a:p>
        </p:txBody>
      </p:sp>
    </p:spTree>
    <p:extLst>
      <p:ext uri="{BB962C8B-B14F-4D97-AF65-F5344CB8AC3E}">
        <p14:creationId xmlns:p14="http://schemas.microsoft.com/office/powerpoint/2010/main" val="86445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sz="2400" dirty="0" smtClean="0"/>
              <a:t>وضع المشرع العراقي قاعدة عامة للضرورة الملجئة في الفقرة الثانية عشر من المادة السابعة عشر من قانون ايجار العقار رقم 87 لسنة 1979 المعدل ،واورد بعض التطبيقات التشريعية لها وهي حالات على سبيل المثال لا الحصر.</a:t>
            </a:r>
          </a:p>
          <a:p>
            <a:endParaRPr lang="ar-IQ" sz="2400" dirty="0"/>
          </a:p>
          <a:p>
            <a:r>
              <a:rPr lang="ar-IQ" sz="2400" dirty="0" smtClean="0"/>
              <a:t>وتعرف الضرورة الملجئة بأنها الحاجة الملحة والشديدة لشغل المأجوروالتي تفرض كرها على المؤجر وليس اختيارا اي خارجة عن ارادته.</a:t>
            </a:r>
            <a:endParaRPr lang="ar-IQ" sz="2400" dirty="0"/>
          </a:p>
        </p:txBody>
      </p:sp>
    </p:spTree>
    <p:extLst>
      <p:ext uri="{BB962C8B-B14F-4D97-AF65-F5344CB8AC3E}">
        <p14:creationId xmlns:p14="http://schemas.microsoft.com/office/powerpoint/2010/main" val="91246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sz="2800" dirty="0"/>
              <a:t> </a:t>
            </a:r>
            <a:r>
              <a:rPr lang="ar-IQ" sz="2800" dirty="0" smtClean="0"/>
              <a:t>                   شروط الضرورة الملجئة</a:t>
            </a:r>
          </a:p>
          <a:p>
            <a:endParaRPr lang="ar-IQ" sz="2800" dirty="0"/>
          </a:p>
          <a:p>
            <a:pPr marL="0" indent="0">
              <a:buNone/>
            </a:pPr>
            <a:r>
              <a:rPr lang="ar-IQ" sz="2400" dirty="0" smtClean="0"/>
              <a:t>1- ان تكون هناك ضرورة ملجئة مستجدة بعد العقد وان تستمر هذه الضرورة الى حين اصدار القرار.</a:t>
            </a:r>
          </a:p>
          <a:p>
            <a:pPr marL="0" indent="0">
              <a:buNone/>
            </a:pPr>
            <a:endParaRPr lang="ar-IQ" sz="2800" dirty="0" smtClean="0"/>
          </a:p>
          <a:p>
            <a:pPr marL="0" indent="0">
              <a:buNone/>
            </a:pPr>
            <a:r>
              <a:rPr lang="ar-IQ" sz="2400" dirty="0" smtClean="0"/>
              <a:t>2-ان تلجئ الضرورة المؤجر او احد اولاده المتزوجين الى سكنى الدار المأجورة.</a:t>
            </a:r>
          </a:p>
          <a:p>
            <a:endParaRPr lang="ar-IQ" sz="2800" dirty="0"/>
          </a:p>
          <a:p>
            <a:endParaRPr lang="ar-IQ" sz="2800" dirty="0"/>
          </a:p>
        </p:txBody>
      </p:sp>
    </p:spTree>
    <p:extLst>
      <p:ext uri="{BB962C8B-B14F-4D97-AF65-F5344CB8AC3E}">
        <p14:creationId xmlns:p14="http://schemas.microsoft.com/office/powerpoint/2010/main" val="1603586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pPr marL="0" indent="0">
              <a:buNone/>
            </a:pPr>
            <a:endParaRPr lang="ar-IQ" sz="2400" dirty="0"/>
          </a:p>
          <a:p>
            <a:pPr marL="0" indent="0">
              <a:buNone/>
            </a:pPr>
            <a:r>
              <a:rPr lang="ar-IQ" sz="2400" dirty="0" smtClean="0"/>
              <a:t>3-عدم امتلاك طالب التخلية او زوجه او احد اولاده القاصرين عقارا سكنيا على وجه الاستقلال يستطيع ان يسكنه في حدود المدينة التي يقيم فيها عادة.</a:t>
            </a:r>
          </a:p>
          <a:p>
            <a:pPr marL="0" indent="0">
              <a:buNone/>
            </a:pPr>
            <a:endParaRPr lang="ar-IQ" sz="2400" dirty="0"/>
          </a:p>
          <a:p>
            <a:pPr marL="0" indent="0">
              <a:buNone/>
            </a:pPr>
            <a:endParaRPr lang="ar-IQ" sz="2400" dirty="0"/>
          </a:p>
        </p:txBody>
      </p:sp>
    </p:spTree>
    <p:extLst>
      <p:ext uri="{BB962C8B-B14F-4D97-AF65-F5344CB8AC3E}">
        <p14:creationId xmlns:p14="http://schemas.microsoft.com/office/powerpoint/2010/main" val="38030800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30</TotalTime>
  <Words>131</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Tahoma</vt:lpstr>
      <vt:lpstr>Trebuchet MS</vt:lpstr>
      <vt:lpstr>Wingdings 3</vt:lpstr>
      <vt:lpstr>Facet</vt:lpstr>
      <vt:lpstr>التخليةبسبب الضرورة الملجئة للسكن</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التخليةبسبب الضرورة الملجئة للسكن</dc:title>
  <dc:creator>Firas</dc:creator>
  <cp:lastModifiedBy>Firas</cp:lastModifiedBy>
  <cp:revision>6</cp:revision>
  <dcterms:created xsi:type="dcterms:W3CDTF">2019-04-22T18:02:25Z</dcterms:created>
  <dcterms:modified xsi:type="dcterms:W3CDTF">2019-04-22T19:03:00Z</dcterms:modified>
</cp:coreProperties>
</file>