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1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5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8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95534" y="2082260"/>
            <a:ext cx="1199638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المحاضرة الرابعة</a:t>
            </a:r>
            <a:b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</a:br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موقف صندوق النقد الدولي من وسائل السياسة الضريبية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03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3342" y="766347"/>
            <a:ext cx="119963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خصائص النظام الضريبي في ظل توجهات صندوق النقد الدولي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323" y="3318607"/>
            <a:ext cx="6096000" cy="2507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القدرة على توليد الإيرادات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كفاءة النظام </a:t>
            </a: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الضريبي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عدالة النظام </a:t>
            </a: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الضريبي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شفافية النظام </a:t>
            </a:r>
            <a:r>
              <a:rPr lang="ar-IQ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الضريبي</a:t>
            </a:r>
            <a:r>
              <a:rPr lang="ar-IQ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19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320" y="436499"/>
            <a:ext cx="119963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موقف صندوق النقد الدولي من</a:t>
            </a:r>
            <a:b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</a:br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الضرائب المباشرة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0760371" y="2848446"/>
            <a:ext cx="5935" cy="1242793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021170" y="4236328"/>
            <a:ext cx="2947028" cy="567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ضريبة الدخل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2946" y="2924073"/>
            <a:ext cx="0" cy="116716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602946" y="2893325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9308" y="4236328"/>
            <a:ext cx="2947028" cy="567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ضريبة رأس المال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73170" y="4942480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07000"/>
              </a:lnSpc>
              <a:spcAft>
                <a:spcPts val="800"/>
              </a:spcAft>
            </a:pPr>
            <a:r>
              <a:rPr lang="ar-IQ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 </a:t>
            </a:r>
            <a:r>
              <a:rPr lang="ar-IQ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دخل الفرد.</a:t>
            </a:r>
            <a:endParaRPr lang="en-US" sz="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07000"/>
              </a:lnSpc>
              <a:spcAft>
                <a:spcPts val="800"/>
              </a:spcAft>
            </a:pPr>
            <a:r>
              <a:rPr lang="ar-IQ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دخل الشركات.</a:t>
            </a:r>
            <a:endParaRPr lang="en-US" sz="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1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Garamond</vt:lpstr>
      <vt:lpstr>MCS Taybah S_U normal.</vt:lpstr>
      <vt:lpstr>PT Bold Heading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2019-04-07T04:20:23Z</dcterms:created>
  <dcterms:modified xsi:type="dcterms:W3CDTF">2019-04-07T04:20:30Z</dcterms:modified>
</cp:coreProperties>
</file>