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sldIdLst>
    <p:sldId id="256"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3856748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EC1B1-BEEF-4DDD-B46D-6E53828EEBE4}"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4048685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592528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63619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3716409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1828657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3194531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1296922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222657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185842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130487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0EC1B1-BEEF-4DDD-B46D-6E53828EEBE4}"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79988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0EC1B1-BEEF-4DDD-B46D-6E53828EEBE4}" type="datetimeFigureOut">
              <a:rPr lang="ar-IQ" smtClean="0"/>
              <a:t>09/08/1440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415510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228537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325478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B0EC1B1-BEEF-4DDD-B46D-6E53828EEBE4}" type="datetimeFigureOut">
              <a:rPr lang="ar-IQ" smtClean="0"/>
              <a:t>09/08/1440</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240424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EC1B1-BEEF-4DDD-B46D-6E53828EEBE4}"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4E9872-61AD-4AD9-AFAB-7395234B5CB4}" type="slidenum">
              <a:rPr lang="ar-IQ" smtClean="0"/>
              <a:t>‹#›</a:t>
            </a:fld>
            <a:endParaRPr lang="ar-IQ"/>
          </a:p>
        </p:txBody>
      </p:sp>
    </p:spTree>
    <p:extLst>
      <p:ext uri="{BB962C8B-B14F-4D97-AF65-F5344CB8AC3E}">
        <p14:creationId xmlns:p14="http://schemas.microsoft.com/office/powerpoint/2010/main" val="228848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B0EC1B1-BEEF-4DDD-B46D-6E53828EEBE4}" type="datetimeFigureOut">
              <a:rPr lang="ar-IQ" smtClean="0"/>
              <a:t>09/08/1440</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84E9872-61AD-4AD9-AFAB-7395234B5CB4}" type="slidenum">
              <a:rPr lang="ar-IQ" smtClean="0"/>
              <a:t>‹#›</a:t>
            </a:fld>
            <a:endParaRPr lang="ar-IQ"/>
          </a:p>
        </p:txBody>
      </p:sp>
    </p:spTree>
    <p:extLst>
      <p:ext uri="{BB962C8B-B14F-4D97-AF65-F5344CB8AC3E}">
        <p14:creationId xmlns:p14="http://schemas.microsoft.com/office/powerpoint/2010/main" val="15369018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الطبيعة القانونية للاستثمار</a:t>
            </a:r>
          </a:p>
        </p:txBody>
      </p:sp>
      <p:sp>
        <p:nvSpPr>
          <p:cNvPr id="3" name="Subtitle 2"/>
          <p:cNvSpPr>
            <a:spLocks noGrp="1"/>
          </p:cNvSpPr>
          <p:nvPr>
            <p:ph type="subTitle" idx="1"/>
          </p:nvPr>
        </p:nvSpPr>
        <p:spPr/>
        <p:txBody>
          <a:bodyPr/>
          <a:lstStyle/>
          <a:p>
            <a:r>
              <a:rPr lang="ar-IQ" dirty="0" smtClean="0"/>
              <a:t>(محاضرة ثالثة)</a:t>
            </a:r>
            <a:endParaRPr lang="ar-IQ" dirty="0"/>
          </a:p>
        </p:txBody>
      </p:sp>
    </p:spTree>
    <p:extLst>
      <p:ext uri="{BB962C8B-B14F-4D97-AF65-F5344CB8AC3E}">
        <p14:creationId xmlns:p14="http://schemas.microsoft.com/office/powerpoint/2010/main" val="2109666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مقدمة:</a:t>
            </a:r>
            <a:endParaRPr lang="ar-IQ" dirty="0"/>
          </a:p>
        </p:txBody>
      </p:sp>
      <p:sp>
        <p:nvSpPr>
          <p:cNvPr id="3" name="Content Placeholder 2"/>
          <p:cNvSpPr>
            <a:spLocks noGrp="1"/>
          </p:cNvSpPr>
          <p:nvPr>
            <p:ph idx="1"/>
          </p:nvPr>
        </p:nvSpPr>
        <p:spPr/>
        <p:txBody>
          <a:bodyPr/>
          <a:lstStyle/>
          <a:p>
            <a:r>
              <a:rPr lang="ar-IQ" sz="2800" dirty="0"/>
              <a:t>تقوم عقود الاستثمار كأي عقود اخرى على تلاقي ارادتين بقصد احداث اثر قانوني معين, لكن مايميز هذه العقود هو التفاوت في المراكز القانونية لأطرافها, فأحدهما هو شخص سيادي يتمتع بمزايا خاصة وهو مايتمثل بالدولة او احدى مؤسساتها في حين ان الطرف الاخر من اشخاص القانون الخاص لايتمتع بأي سيادة او ميزة على الرغم من قوته الاقتصادية والمالية وهو مايتمثل بالمستثمر الاجنبي, الذي قد يحمل جنسية الدولة نفسها او قد تتعاقد الادارة مع من يحمل جنسية دولة اجنبية وهو مايحدث غالبا.</a:t>
            </a:r>
          </a:p>
          <a:p>
            <a:endParaRPr lang="ar-IQ" dirty="0"/>
          </a:p>
        </p:txBody>
      </p:sp>
    </p:spTree>
    <p:extLst>
      <p:ext uri="{BB962C8B-B14F-4D97-AF65-F5344CB8AC3E}">
        <p14:creationId xmlns:p14="http://schemas.microsoft.com/office/powerpoint/2010/main" val="4135817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الصفة الادارية لعقود الاستثمار</a:t>
            </a:r>
            <a:endParaRPr lang="ar-IQ" dirty="0"/>
          </a:p>
        </p:txBody>
      </p:sp>
      <p:sp>
        <p:nvSpPr>
          <p:cNvPr id="3" name="Content Placeholder 2"/>
          <p:cNvSpPr>
            <a:spLocks noGrp="1"/>
          </p:cNvSpPr>
          <p:nvPr>
            <p:ph idx="1"/>
          </p:nvPr>
        </p:nvSpPr>
        <p:spPr/>
        <p:txBody>
          <a:bodyPr>
            <a:normAutofit/>
          </a:bodyPr>
          <a:lstStyle/>
          <a:p>
            <a:r>
              <a:rPr lang="ar-IQ" sz="2800" dirty="0" smtClean="0"/>
              <a:t>يرى بعض فقهاء القانون ان عقود الاستثمار التي تبرمها الدولة تندرج ضمن طائفة العقود الادارية وذلك للثماثل القائم بينهما من حيث توافر المعيار او الشروط المميزة للعقد الاداري والمتمثلة في ان الدولة طرف في العقد واتصال العقد بمرفق عام واحتوائه على شروط استثنائية غير مألوفة في عقود القانون الخاص.</a:t>
            </a:r>
            <a:endParaRPr lang="ar-IQ" sz="2800" dirty="0"/>
          </a:p>
        </p:txBody>
      </p:sp>
    </p:spTree>
    <p:extLst>
      <p:ext uri="{BB962C8B-B14F-4D97-AF65-F5344CB8AC3E}">
        <p14:creationId xmlns:p14="http://schemas.microsoft.com/office/powerpoint/2010/main" val="623259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اضافة الى ان:</a:t>
            </a:r>
            <a:endParaRPr lang="ar-IQ" dirty="0"/>
          </a:p>
        </p:txBody>
      </p:sp>
      <p:sp>
        <p:nvSpPr>
          <p:cNvPr id="3" name="Content Placeholder 2"/>
          <p:cNvSpPr>
            <a:spLocks noGrp="1"/>
          </p:cNvSpPr>
          <p:nvPr>
            <p:ph idx="1"/>
          </p:nvPr>
        </p:nvSpPr>
        <p:spPr/>
        <p:txBody>
          <a:bodyPr>
            <a:normAutofit/>
          </a:bodyPr>
          <a:lstStyle/>
          <a:p>
            <a:r>
              <a:rPr lang="ar-IQ" sz="2800" dirty="0" smtClean="0"/>
              <a:t>بعض الفقهاء يكييف العقود الاستثمارية عقودا ادارية على اساس ان العقود الادارية يجب ان تخضع للقانون الوطني للدولة المتعاقدة وليس للقانون الدولي حتى ان كان هنالك عنصرا اجنبيا وذلك لكي تسري عليها كافة التعديلات والتغييرات السارية في القانون الوطني.</a:t>
            </a:r>
            <a:endParaRPr lang="ar-IQ" sz="2800" dirty="0"/>
          </a:p>
        </p:txBody>
      </p:sp>
    </p:spTree>
    <p:extLst>
      <p:ext uri="{BB962C8B-B14F-4D97-AF65-F5344CB8AC3E}">
        <p14:creationId xmlns:p14="http://schemas.microsoft.com/office/powerpoint/2010/main" val="327399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ويستند انصار هذا الرأي الى حجج عدة منها:</a:t>
            </a:r>
            <a:endParaRPr lang="ar-IQ" dirty="0"/>
          </a:p>
        </p:txBody>
      </p:sp>
      <p:sp>
        <p:nvSpPr>
          <p:cNvPr id="3" name="Content Placeholder 2"/>
          <p:cNvSpPr>
            <a:spLocks noGrp="1"/>
          </p:cNvSpPr>
          <p:nvPr>
            <p:ph idx="1"/>
          </p:nvPr>
        </p:nvSpPr>
        <p:spPr/>
        <p:txBody>
          <a:bodyPr>
            <a:normAutofit/>
          </a:bodyPr>
          <a:lstStyle/>
          <a:p>
            <a:r>
              <a:rPr lang="ar-IQ" sz="2800" dirty="0" smtClean="0"/>
              <a:t>بالرغم من ان عقود الاستثمار في ظاهرها تهدف الى تحقيق الربح للمستثمر الاجنبي الا انها تهدف الى تسيير مرفق عام من وجهة نظر الدولة المضيفة.</a:t>
            </a:r>
          </a:p>
          <a:p>
            <a:r>
              <a:rPr lang="ar-IQ" sz="2800" dirty="0" smtClean="0"/>
              <a:t>وجود الدولة او احدى مؤسساتها كطرف في العقد وهذا هو احد شروط العقد الاداري.</a:t>
            </a:r>
          </a:p>
          <a:p>
            <a:r>
              <a:rPr lang="ar-IQ" sz="2800" dirty="0" smtClean="0"/>
              <a:t>تتضمن عقود الاستثمار شروطا استثنائية وغير مألوفة في القانون الخاص, مثل المزايا العينية التي تمنحها الدولة المضيفة للمستثمر والتي تحاول الدولة من خلالها جذب المستثمرين, او كالاعفاء من الضرائب للمستثمر او الرسوم او منح ارض للمستثمر لبناء مشروعه وغيرها من الامتيازات.</a:t>
            </a:r>
            <a:endParaRPr lang="ar-IQ" sz="2800" dirty="0"/>
          </a:p>
        </p:txBody>
      </p:sp>
    </p:spTree>
    <p:extLst>
      <p:ext uri="{BB962C8B-B14F-4D97-AF65-F5344CB8AC3E}">
        <p14:creationId xmlns:p14="http://schemas.microsoft.com/office/powerpoint/2010/main" val="18255690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71</TotalTime>
  <Words>285</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الطبيعة القانونية للاستثمار</vt:lpstr>
      <vt:lpstr>مقدمة:</vt:lpstr>
      <vt:lpstr>الصفة الادارية لعقود الاستثمار</vt:lpstr>
      <vt:lpstr>اضافة الى ان:</vt:lpstr>
      <vt:lpstr>ويستند انصار هذا الرأي الى حجج عدة منها: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cp:revision>
  <dcterms:created xsi:type="dcterms:W3CDTF">2019-04-14T08:05:01Z</dcterms:created>
  <dcterms:modified xsi:type="dcterms:W3CDTF">2019-04-14T09:26:30Z</dcterms:modified>
</cp:coreProperties>
</file>