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13/07/1440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حقوق الانسان في الشريعة الاسلامية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40100" cy="2780743"/>
          </a:xfrm>
        </p:spPr>
      </p:pic>
      <p:pic>
        <p:nvPicPr>
          <p:cNvPr id="8" name="صورة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08" y="2924944"/>
            <a:ext cx="8480872" cy="2274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8820472" cy="4653136"/>
          </a:xfrm>
          <a:prstGeom prst="rect">
            <a:avLst/>
          </a:prstGeom>
        </p:spPr>
      </p:pic>
      <p:pic>
        <p:nvPicPr>
          <p:cNvPr id="4" name="عنصر نائب للمحتوى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642184" cy="2088232"/>
          </a:xfrm>
        </p:spPr>
      </p:pic>
      <p:pic>
        <p:nvPicPr>
          <p:cNvPr id="6" name="صورة 5" descr="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6264696"/>
            <a:ext cx="2901481" cy="593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32440" cy="1512168"/>
          </a:xfrm>
        </p:spPr>
      </p:pic>
      <p:pic>
        <p:nvPicPr>
          <p:cNvPr id="5" name="صورة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33372"/>
            <a:ext cx="8538046" cy="3611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04448" cy="2202389"/>
          </a:xfrm>
        </p:spPr>
      </p:pic>
      <p:pic>
        <p:nvPicPr>
          <p:cNvPr id="5" name="صورة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204864"/>
            <a:ext cx="8640960" cy="1984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532440" cy="2592288"/>
          </a:xfrm>
        </p:spPr>
      </p:pic>
      <p:pic>
        <p:nvPicPr>
          <p:cNvPr id="5" name="صورة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83884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39"/>
            <a:ext cx="8748464" cy="2177487"/>
          </a:xfrm>
        </p:spPr>
      </p:pic>
      <p:pic>
        <p:nvPicPr>
          <p:cNvPr id="7" name="صورة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857132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355296" cy="1656184"/>
          </a:xfrm>
        </p:spPr>
      </p:pic>
      <p:pic>
        <p:nvPicPr>
          <p:cNvPr id="5" name="صورة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8428448" cy="1080120"/>
          </a:xfrm>
          <a:prstGeom prst="rect">
            <a:avLst/>
          </a:prstGeom>
        </p:spPr>
      </p:pic>
      <p:pic>
        <p:nvPicPr>
          <p:cNvPr id="6" name="صورة 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8604448" cy="1296144"/>
          </a:xfrm>
          <a:prstGeom prst="rect">
            <a:avLst/>
          </a:prstGeom>
        </p:spPr>
      </p:pic>
      <p:pic>
        <p:nvPicPr>
          <p:cNvPr id="7" name="صورة 6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05064"/>
            <a:ext cx="8604448" cy="158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عرض على الشاشة (3:4)‏</PresentationFormat>
  <Paragraphs>1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حقوق الانسان في الشريعة الاسلامية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حقوق الانسان في الشريعة الاسلامية</dc:title>
  <dc:creator>noora</dc:creator>
  <cp:lastModifiedBy>Maher</cp:lastModifiedBy>
  <cp:revision>2</cp:revision>
  <dcterms:created xsi:type="dcterms:W3CDTF">2019-03-19T06:23:51Z</dcterms:created>
  <dcterms:modified xsi:type="dcterms:W3CDTF">2019-03-19T09:56:07Z</dcterms:modified>
</cp:coreProperties>
</file>