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39776-FBE9-43E9-AC1E-193EC9F9E2C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C0C1061-D9CA-4F27-BDFE-BA82925019D6}">
      <dgm:prSet phldrT="[Text]"/>
      <dgm:spPr/>
      <dgm:t>
        <a:bodyPr/>
        <a:lstStyle/>
        <a:p>
          <a:pPr rtl="1"/>
          <a:r>
            <a:rPr lang="ar-IQ" b="1" dirty="0" smtClean="0"/>
            <a:t>كل شخص عهدت اليه وظيفة دائمية </a:t>
          </a:r>
          <a:endParaRPr lang="ar-IQ" b="1" dirty="0"/>
        </a:p>
      </dgm:t>
    </dgm:pt>
    <dgm:pt modelId="{3E18F6D6-5E4F-4AB6-81D3-611236E3386B}" type="parTrans" cxnId="{AF987AF4-D7FE-45EA-A812-4609314548D9}">
      <dgm:prSet/>
      <dgm:spPr/>
      <dgm:t>
        <a:bodyPr/>
        <a:lstStyle/>
        <a:p>
          <a:pPr rtl="1"/>
          <a:endParaRPr lang="ar-IQ"/>
        </a:p>
      </dgm:t>
    </dgm:pt>
    <dgm:pt modelId="{11DAE69A-1832-4C1E-83DE-C277CF94E3AF}" type="sibTrans" cxnId="{AF987AF4-D7FE-45EA-A812-4609314548D9}">
      <dgm:prSet/>
      <dgm:spPr/>
      <dgm:t>
        <a:bodyPr/>
        <a:lstStyle/>
        <a:p>
          <a:pPr rtl="1"/>
          <a:endParaRPr lang="ar-IQ"/>
        </a:p>
      </dgm:t>
    </dgm:pt>
    <dgm:pt modelId="{6B191FE5-8900-42D8-80DC-E2B692187C43}">
      <dgm:prSet phldrT="[Text]"/>
      <dgm:spPr/>
      <dgm:t>
        <a:bodyPr/>
        <a:lstStyle/>
        <a:p>
          <a:pPr rtl="1"/>
          <a:r>
            <a:rPr lang="ar-IQ" b="1" dirty="0" smtClean="0"/>
            <a:t>العمل في خدمة المرفق العام </a:t>
          </a:r>
          <a:endParaRPr lang="ar-IQ" b="1" dirty="0"/>
        </a:p>
      </dgm:t>
    </dgm:pt>
    <dgm:pt modelId="{4E7E5318-6B6B-48BE-9AC0-897D1120BDD1}" type="parTrans" cxnId="{6D8EB4EF-6AB6-4443-A823-C8B41B5348B6}">
      <dgm:prSet/>
      <dgm:spPr/>
      <dgm:t>
        <a:bodyPr/>
        <a:lstStyle/>
        <a:p>
          <a:pPr rtl="1"/>
          <a:endParaRPr lang="ar-IQ"/>
        </a:p>
      </dgm:t>
    </dgm:pt>
    <dgm:pt modelId="{EAC9057D-2F4D-4A75-BDFC-3803257F691A}" type="sibTrans" cxnId="{6D8EB4EF-6AB6-4443-A823-C8B41B5348B6}">
      <dgm:prSet/>
      <dgm:spPr/>
      <dgm:t>
        <a:bodyPr/>
        <a:lstStyle/>
        <a:p>
          <a:pPr rtl="1"/>
          <a:endParaRPr lang="ar-IQ"/>
        </a:p>
      </dgm:t>
    </dgm:pt>
    <dgm:pt modelId="{4A2A4042-870C-4BF8-BE8E-367266C41361}">
      <dgm:prSet phldrT="[Text]"/>
      <dgm:spPr/>
      <dgm:t>
        <a:bodyPr/>
        <a:lstStyle/>
        <a:p>
          <a:pPr rtl="1"/>
          <a:r>
            <a:rPr lang="ar-IQ" b="1" dirty="0" smtClean="0"/>
            <a:t>العمل المنتظم غير العراض </a:t>
          </a:r>
          <a:endParaRPr lang="ar-IQ" b="1" dirty="0"/>
        </a:p>
      </dgm:t>
    </dgm:pt>
    <dgm:pt modelId="{CB326EA4-B087-4C57-84D7-81BB65A16C3A}" type="parTrans" cxnId="{5726D277-D8D1-4016-B913-FFB877ED5BE7}">
      <dgm:prSet/>
      <dgm:spPr/>
      <dgm:t>
        <a:bodyPr/>
        <a:lstStyle/>
        <a:p>
          <a:pPr rtl="1"/>
          <a:endParaRPr lang="ar-IQ"/>
        </a:p>
      </dgm:t>
    </dgm:pt>
    <dgm:pt modelId="{89C172BE-F00A-42C4-ABAE-E8EA3595EAB7}" type="sibTrans" cxnId="{5726D277-D8D1-4016-B913-FFB877ED5BE7}">
      <dgm:prSet/>
      <dgm:spPr/>
      <dgm:t>
        <a:bodyPr/>
        <a:lstStyle/>
        <a:p>
          <a:pPr rtl="1"/>
          <a:endParaRPr lang="ar-IQ"/>
        </a:p>
      </dgm:t>
    </dgm:pt>
    <dgm:pt modelId="{D47E15C5-434A-42C9-8C5B-AE567DDED4BF}">
      <dgm:prSet phldrT="[Text]"/>
      <dgm:spPr/>
      <dgm:t>
        <a:bodyPr/>
        <a:lstStyle/>
        <a:p>
          <a:pPr rtl="1"/>
          <a:r>
            <a:rPr lang="ar-IQ" b="1" dirty="0" smtClean="0"/>
            <a:t>الخدمة في مرفق اداري عام </a:t>
          </a:r>
          <a:endParaRPr lang="ar-IQ" b="1" dirty="0"/>
        </a:p>
      </dgm:t>
    </dgm:pt>
    <dgm:pt modelId="{BF6698A6-F340-4DA7-A57A-CB431D5F40C2}" type="parTrans" cxnId="{CA504788-7B53-4D76-9346-E1C5FA17B84D}">
      <dgm:prSet/>
      <dgm:spPr/>
      <dgm:t>
        <a:bodyPr/>
        <a:lstStyle/>
        <a:p>
          <a:pPr rtl="1"/>
          <a:endParaRPr lang="ar-IQ"/>
        </a:p>
      </dgm:t>
    </dgm:pt>
    <dgm:pt modelId="{A6C7A239-9CB9-4249-A952-8DD40F612F7F}" type="sibTrans" cxnId="{CA504788-7B53-4D76-9346-E1C5FA17B84D}">
      <dgm:prSet/>
      <dgm:spPr/>
      <dgm:t>
        <a:bodyPr/>
        <a:lstStyle/>
        <a:p>
          <a:pPr rtl="1"/>
          <a:endParaRPr lang="ar-IQ"/>
        </a:p>
      </dgm:t>
    </dgm:pt>
    <dgm:pt modelId="{67FD1146-3523-4776-AFF6-4C96BCD365D1}">
      <dgm:prSet phldrT="[Text]"/>
      <dgm:spPr/>
      <dgm:t>
        <a:bodyPr/>
        <a:lstStyle/>
        <a:p>
          <a:pPr rtl="1"/>
          <a:r>
            <a:rPr lang="ar-IQ" b="1" dirty="0" smtClean="0"/>
            <a:t>الذين يعينون من قبل السلطة العامة </a:t>
          </a:r>
          <a:endParaRPr lang="ar-IQ" b="1" dirty="0"/>
        </a:p>
      </dgm:t>
    </dgm:pt>
    <dgm:pt modelId="{7874D64B-986F-4226-B22F-D887E72FCC2C}" type="parTrans" cxnId="{265A2881-FCBB-4C19-84A4-6460ABB5377F}">
      <dgm:prSet/>
      <dgm:spPr/>
      <dgm:t>
        <a:bodyPr/>
        <a:lstStyle/>
        <a:p>
          <a:pPr rtl="1"/>
          <a:endParaRPr lang="ar-IQ"/>
        </a:p>
      </dgm:t>
    </dgm:pt>
    <dgm:pt modelId="{00BD0AAD-93E9-44F8-89D7-3D0819092B58}" type="sibTrans" cxnId="{265A2881-FCBB-4C19-84A4-6460ABB5377F}">
      <dgm:prSet/>
      <dgm:spPr/>
      <dgm:t>
        <a:bodyPr/>
        <a:lstStyle/>
        <a:p>
          <a:pPr rtl="1"/>
          <a:endParaRPr lang="ar-IQ"/>
        </a:p>
      </dgm:t>
    </dgm:pt>
    <dgm:pt modelId="{052AE89B-9E66-40A8-9C92-C7BF135EBCB9}" type="pres">
      <dgm:prSet presAssocID="{D7D39776-FBE9-43E9-AC1E-193EC9F9E2C4}" presName="cycle" presStyleCnt="0">
        <dgm:presLayoutVars>
          <dgm:dir/>
          <dgm:resizeHandles val="exact"/>
        </dgm:presLayoutVars>
      </dgm:prSet>
      <dgm:spPr/>
    </dgm:pt>
    <dgm:pt modelId="{DB1E40B1-2204-46C0-80E8-E14C058E87DF}" type="pres">
      <dgm:prSet presAssocID="{6C0C1061-D9CA-4F27-BDFE-BA82925019D6}" presName="dummy" presStyleCnt="0"/>
      <dgm:spPr/>
    </dgm:pt>
    <dgm:pt modelId="{79E0FD60-9692-4ED6-909C-B490270BEA91}" type="pres">
      <dgm:prSet presAssocID="{6C0C1061-D9CA-4F27-BDFE-BA82925019D6}" presName="node" presStyleLbl="revTx" presStyleIdx="0" presStyleCnt="5">
        <dgm:presLayoutVars>
          <dgm:bulletEnabled val="1"/>
        </dgm:presLayoutVars>
      </dgm:prSet>
      <dgm:spPr/>
    </dgm:pt>
    <dgm:pt modelId="{AD535EED-FF4A-4264-8B9E-C22309183607}" type="pres">
      <dgm:prSet presAssocID="{11DAE69A-1832-4C1E-83DE-C277CF94E3AF}" presName="sibTrans" presStyleLbl="node1" presStyleIdx="0" presStyleCnt="5"/>
      <dgm:spPr/>
    </dgm:pt>
    <dgm:pt modelId="{019204C5-D923-4C09-8069-216DB6A250FD}" type="pres">
      <dgm:prSet presAssocID="{6B191FE5-8900-42D8-80DC-E2B692187C43}" presName="dummy" presStyleCnt="0"/>
      <dgm:spPr/>
    </dgm:pt>
    <dgm:pt modelId="{36CBE68E-4D76-4154-8236-C47B6FAF32C4}" type="pres">
      <dgm:prSet presAssocID="{6B191FE5-8900-42D8-80DC-E2B692187C43}" presName="node" presStyleLbl="revTx" presStyleIdx="1" presStyleCnt="5">
        <dgm:presLayoutVars>
          <dgm:bulletEnabled val="1"/>
        </dgm:presLayoutVars>
      </dgm:prSet>
      <dgm:spPr/>
    </dgm:pt>
    <dgm:pt modelId="{5306D13E-C1BD-4E70-950D-06834FF3F339}" type="pres">
      <dgm:prSet presAssocID="{EAC9057D-2F4D-4A75-BDFC-3803257F691A}" presName="sibTrans" presStyleLbl="node1" presStyleIdx="1" presStyleCnt="5"/>
      <dgm:spPr/>
    </dgm:pt>
    <dgm:pt modelId="{402831AF-D433-4F4C-AA82-E3C8781625B5}" type="pres">
      <dgm:prSet presAssocID="{4A2A4042-870C-4BF8-BE8E-367266C41361}" presName="dummy" presStyleCnt="0"/>
      <dgm:spPr/>
    </dgm:pt>
    <dgm:pt modelId="{3E4D7CF1-1F14-4339-B20F-38AED8DCBE31}" type="pres">
      <dgm:prSet presAssocID="{4A2A4042-870C-4BF8-BE8E-367266C41361}" presName="node" presStyleLbl="revTx" presStyleIdx="2" presStyleCnt="5">
        <dgm:presLayoutVars>
          <dgm:bulletEnabled val="1"/>
        </dgm:presLayoutVars>
      </dgm:prSet>
      <dgm:spPr/>
    </dgm:pt>
    <dgm:pt modelId="{7693A604-228B-45D4-B228-DD0399A18CF0}" type="pres">
      <dgm:prSet presAssocID="{89C172BE-F00A-42C4-ABAE-E8EA3595EAB7}" presName="sibTrans" presStyleLbl="node1" presStyleIdx="2" presStyleCnt="5"/>
      <dgm:spPr/>
    </dgm:pt>
    <dgm:pt modelId="{4848DE1A-DC37-466D-8F9D-F2FF4EDDCF69}" type="pres">
      <dgm:prSet presAssocID="{D47E15C5-434A-42C9-8C5B-AE567DDED4BF}" presName="dummy" presStyleCnt="0"/>
      <dgm:spPr/>
    </dgm:pt>
    <dgm:pt modelId="{EC0519F6-B1A8-4D5B-A996-2062E1283934}" type="pres">
      <dgm:prSet presAssocID="{D47E15C5-434A-42C9-8C5B-AE567DDED4BF}" presName="node" presStyleLbl="revTx" presStyleIdx="3" presStyleCnt="5">
        <dgm:presLayoutVars>
          <dgm:bulletEnabled val="1"/>
        </dgm:presLayoutVars>
      </dgm:prSet>
      <dgm:spPr/>
    </dgm:pt>
    <dgm:pt modelId="{73399642-8560-422C-9993-04311E11C33F}" type="pres">
      <dgm:prSet presAssocID="{A6C7A239-9CB9-4249-A952-8DD40F612F7F}" presName="sibTrans" presStyleLbl="node1" presStyleIdx="3" presStyleCnt="5"/>
      <dgm:spPr/>
    </dgm:pt>
    <dgm:pt modelId="{42B3B278-38B8-4B31-A5FA-9B6C1163E629}" type="pres">
      <dgm:prSet presAssocID="{67FD1146-3523-4776-AFF6-4C96BCD365D1}" presName="dummy" presStyleCnt="0"/>
      <dgm:spPr/>
    </dgm:pt>
    <dgm:pt modelId="{1483A354-57EA-41C0-9809-542C52001B95}" type="pres">
      <dgm:prSet presAssocID="{67FD1146-3523-4776-AFF6-4C96BCD365D1}" presName="node" presStyleLbl="revTx" presStyleIdx="4" presStyleCnt="5">
        <dgm:presLayoutVars>
          <dgm:bulletEnabled val="1"/>
        </dgm:presLayoutVars>
      </dgm:prSet>
      <dgm:spPr/>
    </dgm:pt>
    <dgm:pt modelId="{EACB37AD-41EC-47A8-B54E-499D2AF15C2D}" type="pres">
      <dgm:prSet presAssocID="{00BD0AAD-93E9-44F8-89D7-3D0819092B58}" presName="sibTrans" presStyleLbl="node1" presStyleIdx="4" presStyleCnt="5"/>
      <dgm:spPr/>
    </dgm:pt>
  </dgm:ptLst>
  <dgm:cxnLst>
    <dgm:cxn modelId="{A76B8C72-26ED-4680-BD3E-A7CF1C87DFBE}" type="presOf" srcId="{EAC9057D-2F4D-4A75-BDFC-3803257F691A}" destId="{5306D13E-C1BD-4E70-950D-06834FF3F339}" srcOrd="0" destOrd="0" presId="urn:microsoft.com/office/officeart/2005/8/layout/cycle1"/>
    <dgm:cxn modelId="{FA1433B0-6D69-46E3-832D-F7FE54DF3074}" type="presOf" srcId="{6C0C1061-D9CA-4F27-BDFE-BA82925019D6}" destId="{79E0FD60-9692-4ED6-909C-B490270BEA91}" srcOrd="0" destOrd="0" presId="urn:microsoft.com/office/officeart/2005/8/layout/cycle1"/>
    <dgm:cxn modelId="{B454D5D0-FB46-43AC-ADF1-527D17820E8E}" type="presOf" srcId="{A6C7A239-9CB9-4249-A952-8DD40F612F7F}" destId="{73399642-8560-422C-9993-04311E11C33F}" srcOrd="0" destOrd="0" presId="urn:microsoft.com/office/officeart/2005/8/layout/cycle1"/>
    <dgm:cxn modelId="{265A2881-FCBB-4C19-84A4-6460ABB5377F}" srcId="{D7D39776-FBE9-43E9-AC1E-193EC9F9E2C4}" destId="{67FD1146-3523-4776-AFF6-4C96BCD365D1}" srcOrd="4" destOrd="0" parTransId="{7874D64B-986F-4226-B22F-D887E72FCC2C}" sibTransId="{00BD0AAD-93E9-44F8-89D7-3D0819092B58}"/>
    <dgm:cxn modelId="{B3365A1E-E899-4D87-8D6A-B97A90765E08}" type="presOf" srcId="{D7D39776-FBE9-43E9-AC1E-193EC9F9E2C4}" destId="{052AE89B-9E66-40A8-9C92-C7BF135EBCB9}" srcOrd="0" destOrd="0" presId="urn:microsoft.com/office/officeart/2005/8/layout/cycle1"/>
    <dgm:cxn modelId="{1A615E71-4CE1-472F-B45E-51A2AC64EF22}" type="presOf" srcId="{89C172BE-F00A-42C4-ABAE-E8EA3595EAB7}" destId="{7693A604-228B-45D4-B228-DD0399A18CF0}" srcOrd="0" destOrd="0" presId="urn:microsoft.com/office/officeart/2005/8/layout/cycle1"/>
    <dgm:cxn modelId="{3E8A71FF-DB6F-4E9C-892F-6D26993CD3D8}" type="presOf" srcId="{4A2A4042-870C-4BF8-BE8E-367266C41361}" destId="{3E4D7CF1-1F14-4339-B20F-38AED8DCBE31}" srcOrd="0" destOrd="0" presId="urn:microsoft.com/office/officeart/2005/8/layout/cycle1"/>
    <dgm:cxn modelId="{3C084291-06A9-4AAB-AB54-34C9D13D5540}" type="presOf" srcId="{00BD0AAD-93E9-44F8-89D7-3D0819092B58}" destId="{EACB37AD-41EC-47A8-B54E-499D2AF15C2D}" srcOrd="0" destOrd="0" presId="urn:microsoft.com/office/officeart/2005/8/layout/cycle1"/>
    <dgm:cxn modelId="{CA504788-7B53-4D76-9346-E1C5FA17B84D}" srcId="{D7D39776-FBE9-43E9-AC1E-193EC9F9E2C4}" destId="{D47E15C5-434A-42C9-8C5B-AE567DDED4BF}" srcOrd="3" destOrd="0" parTransId="{BF6698A6-F340-4DA7-A57A-CB431D5F40C2}" sibTransId="{A6C7A239-9CB9-4249-A952-8DD40F612F7F}"/>
    <dgm:cxn modelId="{6D8EB4EF-6AB6-4443-A823-C8B41B5348B6}" srcId="{D7D39776-FBE9-43E9-AC1E-193EC9F9E2C4}" destId="{6B191FE5-8900-42D8-80DC-E2B692187C43}" srcOrd="1" destOrd="0" parTransId="{4E7E5318-6B6B-48BE-9AC0-897D1120BDD1}" sibTransId="{EAC9057D-2F4D-4A75-BDFC-3803257F691A}"/>
    <dgm:cxn modelId="{CFBC2D62-7B78-448C-AA21-A7CACF4B6588}" type="presOf" srcId="{11DAE69A-1832-4C1E-83DE-C277CF94E3AF}" destId="{AD535EED-FF4A-4264-8B9E-C22309183607}" srcOrd="0" destOrd="0" presId="urn:microsoft.com/office/officeart/2005/8/layout/cycle1"/>
    <dgm:cxn modelId="{AF987AF4-D7FE-45EA-A812-4609314548D9}" srcId="{D7D39776-FBE9-43E9-AC1E-193EC9F9E2C4}" destId="{6C0C1061-D9CA-4F27-BDFE-BA82925019D6}" srcOrd="0" destOrd="0" parTransId="{3E18F6D6-5E4F-4AB6-81D3-611236E3386B}" sibTransId="{11DAE69A-1832-4C1E-83DE-C277CF94E3AF}"/>
    <dgm:cxn modelId="{5726D277-D8D1-4016-B913-FFB877ED5BE7}" srcId="{D7D39776-FBE9-43E9-AC1E-193EC9F9E2C4}" destId="{4A2A4042-870C-4BF8-BE8E-367266C41361}" srcOrd="2" destOrd="0" parTransId="{CB326EA4-B087-4C57-84D7-81BB65A16C3A}" sibTransId="{89C172BE-F00A-42C4-ABAE-E8EA3595EAB7}"/>
    <dgm:cxn modelId="{E1FAD7EF-628E-47DF-917A-E500178EEC28}" type="presOf" srcId="{67FD1146-3523-4776-AFF6-4C96BCD365D1}" destId="{1483A354-57EA-41C0-9809-542C52001B95}" srcOrd="0" destOrd="0" presId="urn:microsoft.com/office/officeart/2005/8/layout/cycle1"/>
    <dgm:cxn modelId="{A3290529-7717-4E1E-957B-4CA6BA00F29E}" type="presOf" srcId="{D47E15C5-434A-42C9-8C5B-AE567DDED4BF}" destId="{EC0519F6-B1A8-4D5B-A996-2062E1283934}" srcOrd="0" destOrd="0" presId="urn:microsoft.com/office/officeart/2005/8/layout/cycle1"/>
    <dgm:cxn modelId="{4A2C7A51-412B-4BCE-ACDD-94FC38A3DED9}" type="presOf" srcId="{6B191FE5-8900-42D8-80DC-E2B692187C43}" destId="{36CBE68E-4D76-4154-8236-C47B6FAF32C4}" srcOrd="0" destOrd="0" presId="urn:microsoft.com/office/officeart/2005/8/layout/cycle1"/>
    <dgm:cxn modelId="{015CF60B-47A6-43EA-85F1-D0432D0BE2AF}" type="presParOf" srcId="{052AE89B-9E66-40A8-9C92-C7BF135EBCB9}" destId="{DB1E40B1-2204-46C0-80E8-E14C058E87DF}" srcOrd="0" destOrd="0" presId="urn:microsoft.com/office/officeart/2005/8/layout/cycle1"/>
    <dgm:cxn modelId="{E66560F1-767B-426F-8A66-D394696EF4F7}" type="presParOf" srcId="{052AE89B-9E66-40A8-9C92-C7BF135EBCB9}" destId="{79E0FD60-9692-4ED6-909C-B490270BEA91}" srcOrd="1" destOrd="0" presId="urn:microsoft.com/office/officeart/2005/8/layout/cycle1"/>
    <dgm:cxn modelId="{A02EE522-ADE8-47CD-B8CF-44C3DB277FF0}" type="presParOf" srcId="{052AE89B-9E66-40A8-9C92-C7BF135EBCB9}" destId="{AD535EED-FF4A-4264-8B9E-C22309183607}" srcOrd="2" destOrd="0" presId="urn:microsoft.com/office/officeart/2005/8/layout/cycle1"/>
    <dgm:cxn modelId="{1EF8AC1F-C71A-447E-9AB5-EBC24A52B61C}" type="presParOf" srcId="{052AE89B-9E66-40A8-9C92-C7BF135EBCB9}" destId="{019204C5-D923-4C09-8069-216DB6A250FD}" srcOrd="3" destOrd="0" presId="urn:microsoft.com/office/officeart/2005/8/layout/cycle1"/>
    <dgm:cxn modelId="{1F90C4D0-8224-49CC-8618-D58D64ECB407}" type="presParOf" srcId="{052AE89B-9E66-40A8-9C92-C7BF135EBCB9}" destId="{36CBE68E-4D76-4154-8236-C47B6FAF32C4}" srcOrd="4" destOrd="0" presId="urn:microsoft.com/office/officeart/2005/8/layout/cycle1"/>
    <dgm:cxn modelId="{E4DDE8AF-9352-48D6-807B-DDE7BA0DF167}" type="presParOf" srcId="{052AE89B-9E66-40A8-9C92-C7BF135EBCB9}" destId="{5306D13E-C1BD-4E70-950D-06834FF3F339}" srcOrd="5" destOrd="0" presId="urn:microsoft.com/office/officeart/2005/8/layout/cycle1"/>
    <dgm:cxn modelId="{8D869B15-5F51-4262-86FB-8E0A50813376}" type="presParOf" srcId="{052AE89B-9E66-40A8-9C92-C7BF135EBCB9}" destId="{402831AF-D433-4F4C-AA82-E3C8781625B5}" srcOrd="6" destOrd="0" presId="urn:microsoft.com/office/officeart/2005/8/layout/cycle1"/>
    <dgm:cxn modelId="{FAD0FCA4-8F7C-4152-A76D-8837504A3064}" type="presParOf" srcId="{052AE89B-9E66-40A8-9C92-C7BF135EBCB9}" destId="{3E4D7CF1-1F14-4339-B20F-38AED8DCBE31}" srcOrd="7" destOrd="0" presId="urn:microsoft.com/office/officeart/2005/8/layout/cycle1"/>
    <dgm:cxn modelId="{2C0FEF25-00D9-43B4-9033-4848691A4A7B}" type="presParOf" srcId="{052AE89B-9E66-40A8-9C92-C7BF135EBCB9}" destId="{7693A604-228B-45D4-B228-DD0399A18CF0}" srcOrd="8" destOrd="0" presId="urn:microsoft.com/office/officeart/2005/8/layout/cycle1"/>
    <dgm:cxn modelId="{BE883DF7-03B4-4DE7-94D0-1A127632C347}" type="presParOf" srcId="{052AE89B-9E66-40A8-9C92-C7BF135EBCB9}" destId="{4848DE1A-DC37-466D-8F9D-F2FF4EDDCF69}" srcOrd="9" destOrd="0" presId="urn:microsoft.com/office/officeart/2005/8/layout/cycle1"/>
    <dgm:cxn modelId="{C60392CD-A24B-4A44-A198-FCC37202F393}" type="presParOf" srcId="{052AE89B-9E66-40A8-9C92-C7BF135EBCB9}" destId="{EC0519F6-B1A8-4D5B-A996-2062E1283934}" srcOrd="10" destOrd="0" presId="urn:microsoft.com/office/officeart/2005/8/layout/cycle1"/>
    <dgm:cxn modelId="{59314038-E575-4F22-AEBB-4C20185943A0}" type="presParOf" srcId="{052AE89B-9E66-40A8-9C92-C7BF135EBCB9}" destId="{73399642-8560-422C-9993-04311E11C33F}" srcOrd="11" destOrd="0" presId="urn:microsoft.com/office/officeart/2005/8/layout/cycle1"/>
    <dgm:cxn modelId="{52433EB9-7BEA-4C17-94BD-8E18A0948178}" type="presParOf" srcId="{052AE89B-9E66-40A8-9C92-C7BF135EBCB9}" destId="{42B3B278-38B8-4B31-A5FA-9B6C1163E629}" srcOrd="12" destOrd="0" presId="urn:microsoft.com/office/officeart/2005/8/layout/cycle1"/>
    <dgm:cxn modelId="{5F8EE36A-9A90-4E1B-9D60-40ED720960CE}" type="presParOf" srcId="{052AE89B-9E66-40A8-9C92-C7BF135EBCB9}" destId="{1483A354-57EA-41C0-9809-542C52001B95}" srcOrd="13" destOrd="0" presId="urn:microsoft.com/office/officeart/2005/8/layout/cycle1"/>
    <dgm:cxn modelId="{2A302892-55BF-4818-A25C-EE28ECA75617}" type="presParOf" srcId="{052AE89B-9E66-40A8-9C92-C7BF135EBCB9}" destId="{EACB37AD-41EC-47A8-B54E-499D2AF15C2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EF4420-1E9C-4A57-86CE-8AB8BB2FB1A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3E041D2-1B86-4D6B-AFAB-6848AB8920B5}">
      <dgm:prSet phldrT="[Text]" custT="1"/>
      <dgm:spPr/>
      <dgm:t>
        <a:bodyPr/>
        <a:lstStyle/>
        <a:p>
          <a:pPr rtl="1"/>
          <a:r>
            <a:rPr lang="ar-IQ" sz="3600" b="1" dirty="0" smtClean="0"/>
            <a:t>العلاقة التعاقدية </a:t>
          </a:r>
          <a:endParaRPr lang="ar-IQ" sz="3600" b="1" dirty="0"/>
        </a:p>
      </dgm:t>
    </dgm:pt>
    <dgm:pt modelId="{FF91E848-5A2E-4833-984A-026A00A6F28D}" type="parTrans" cxnId="{2FDFCC33-79DA-4E0B-9B34-3D13DF3ACBA4}">
      <dgm:prSet/>
      <dgm:spPr/>
    </dgm:pt>
    <dgm:pt modelId="{54204E84-9EC7-4C2F-92C5-267B72344150}" type="sibTrans" cxnId="{2FDFCC33-79DA-4E0B-9B34-3D13DF3ACBA4}">
      <dgm:prSet/>
      <dgm:spPr/>
    </dgm:pt>
    <dgm:pt modelId="{850DD735-1CF1-471E-80EA-890E1CA49CC7}">
      <dgm:prSet phldrT="[Text]" custT="1"/>
      <dgm:spPr/>
      <dgm:t>
        <a:bodyPr/>
        <a:lstStyle/>
        <a:p>
          <a:pPr rtl="1"/>
          <a:r>
            <a:rPr lang="ar-IQ" sz="3600" b="1" dirty="0" smtClean="0"/>
            <a:t>العلاقة التنظيمية </a:t>
          </a:r>
          <a:endParaRPr lang="ar-IQ" sz="3600" b="1" dirty="0"/>
        </a:p>
      </dgm:t>
    </dgm:pt>
    <dgm:pt modelId="{7F1105EF-FC48-4070-9D1B-BBF0F3D3C747}" type="parTrans" cxnId="{C18CE63D-CD85-4F6F-AC79-C8EE4BDFF183}">
      <dgm:prSet/>
      <dgm:spPr/>
    </dgm:pt>
    <dgm:pt modelId="{3C5C3238-7BB4-46F1-A256-1F3369EADAE4}" type="sibTrans" cxnId="{C18CE63D-CD85-4F6F-AC79-C8EE4BDFF183}">
      <dgm:prSet/>
      <dgm:spPr/>
    </dgm:pt>
    <dgm:pt modelId="{3298DB1C-F9A2-4A3B-8301-B725908E030C}">
      <dgm:prSet phldrT="[Text]"/>
      <dgm:spPr/>
      <dgm:t>
        <a:bodyPr/>
        <a:lstStyle/>
        <a:p>
          <a:pPr rtl="1"/>
          <a:r>
            <a:rPr lang="ar-IQ" b="1" dirty="0" smtClean="0"/>
            <a:t>علاقة من نوع خاص </a:t>
          </a:r>
          <a:endParaRPr lang="ar-IQ" b="1" dirty="0"/>
        </a:p>
      </dgm:t>
    </dgm:pt>
    <dgm:pt modelId="{78C5B36B-6F6E-4E7B-826E-B177C79C6BB1}" type="parTrans" cxnId="{3B0168B7-6E78-467D-9550-527D75890D6E}">
      <dgm:prSet/>
      <dgm:spPr/>
    </dgm:pt>
    <dgm:pt modelId="{139C3840-C6B1-48B2-B7CC-ACFC79E0F20C}" type="sibTrans" cxnId="{3B0168B7-6E78-467D-9550-527D75890D6E}">
      <dgm:prSet/>
      <dgm:spPr/>
    </dgm:pt>
    <dgm:pt modelId="{FD4CD678-B285-4C0D-B2AC-C7700E9EAF29}" type="pres">
      <dgm:prSet presAssocID="{ABEF4420-1E9C-4A57-86CE-8AB8BB2FB1AB}" presName="compositeShape" presStyleCnt="0">
        <dgm:presLayoutVars>
          <dgm:dir/>
          <dgm:resizeHandles/>
        </dgm:presLayoutVars>
      </dgm:prSet>
      <dgm:spPr/>
    </dgm:pt>
    <dgm:pt modelId="{807F63BE-68A0-4235-8188-B6035749D235}" type="pres">
      <dgm:prSet presAssocID="{ABEF4420-1E9C-4A57-86CE-8AB8BB2FB1AB}" presName="pyramid" presStyleLbl="node1" presStyleIdx="0" presStyleCnt="1"/>
      <dgm:spPr/>
    </dgm:pt>
    <dgm:pt modelId="{40F48DD1-3D0B-4A65-8617-7AC2E158F666}" type="pres">
      <dgm:prSet presAssocID="{ABEF4420-1E9C-4A57-86CE-8AB8BB2FB1AB}" presName="theList" presStyleCnt="0"/>
      <dgm:spPr/>
    </dgm:pt>
    <dgm:pt modelId="{410DE364-3A6A-4CE5-8DCF-66BBF1614075}" type="pres">
      <dgm:prSet presAssocID="{C3E041D2-1B86-4D6B-AFAB-6848AB8920B5}" presName="aNode" presStyleLbl="fgAcc1" presStyleIdx="0" presStyleCnt="3" custLinFactNeighborX="-603" custLinFactNeighborY="12284">
        <dgm:presLayoutVars>
          <dgm:bulletEnabled val="1"/>
        </dgm:presLayoutVars>
      </dgm:prSet>
      <dgm:spPr/>
    </dgm:pt>
    <dgm:pt modelId="{41770AC3-4C0F-4820-BFA9-A6A8B244BF01}" type="pres">
      <dgm:prSet presAssocID="{C3E041D2-1B86-4D6B-AFAB-6848AB8920B5}" presName="aSpace" presStyleCnt="0"/>
      <dgm:spPr/>
    </dgm:pt>
    <dgm:pt modelId="{B9D9546E-9F4D-41F7-8614-9684EB9872B8}" type="pres">
      <dgm:prSet presAssocID="{850DD735-1CF1-471E-80EA-890E1CA49CC7}" presName="aNode" presStyleLbl="fgAcc1" presStyleIdx="1" presStyleCnt="3">
        <dgm:presLayoutVars>
          <dgm:bulletEnabled val="1"/>
        </dgm:presLayoutVars>
      </dgm:prSet>
      <dgm:spPr/>
    </dgm:pt>
    <dgm:pt modelId="{BBB5928C-C5C0-40C2-8116-F8B437FF2BC9}" type="pres">
      <dgm:prSet presAssocID="{850DD735-1CF1-471E-80EA-890E1CA49CC7}" presName="aSpace" presStyleCnt="0"/>
      <dgm:spPr/>
    </dgm:pt>
    <dgm:pt modelId="{B3F56F3C-719D-4E59-83AE-92C74F36C456}" type="pres">
      <dgm:prSet presAssocID="{3298DB1C-F9A2-4A3B-8301-B725908E030C}" presName="aNode" presStyleLbl="fgAcc1" presStyleIdx="2" presStyleCnt="3">
        <dgm:presLayoutVars>
          <dgm:bulletEnabled val="1"/>
        </dgm:presLayoutVars>
      </dgm:prSet>
      <dgm:spPr/>
    </dgm:pt>
    <dgm:pt modelId="{7176609B-266B-4672-AB40-0985A1F742ED}" type="pres">
      <dgm:prSet presAssocID="{3298DB1C-F9A2-4A3B-8301-B725908E030C}" presName="aSpace" presStyleCnt="0"/>
      <dgm:spPr/>
    </dgm:pt>
  </dgm:ptLst>
  <dgm:cxnLst>
    <dgm:cxn modelId="{C18CE63D-CD85-4F6F-AC79-C8EE4BDFF183}" srcId="{ABEF4420-1E9C-4A57-86CE-8AB8BB2FB1AB}" destId="{850DD735-1CF1-471E-80EA-890E1CA49CC7}" srcOrd="1" destOrd="0" parTransId="{7F1105EF-FC48-4070-9D1B-BBF0F3D3C747}" sibTransId="{3C5C3238-7BB4-46F1-A256-1F3369EADAE4}"/>
    <dgm:cxn modelId="{3B0168B7-6E78-467D-9550-527D75890D6E}" srcId="{ABEF4420-1E9C-4A57-86CE-8AB8BB2FB1AB}" destId="{3298DB1C-F9A2-4A3B-8301-B725908E030C}" srcOrd="2" destOrd="0" parTransId="{78C5B36B-6F6E-4E7B-826E-B177C79C6BB1}" sibTransId="{139C3840-C6B1-48B2-B7CC-ACFC79E0F20C}"/>
    <dgm:cxn modelId="{2FDFCC33-79DA-4E0B-9B34-3D13DF3ACBA4}" srcId="{ABEF4420-1E9C-4A57-86CE-8AB8BB2FB1AB}" destId="{C3E041D2-1B86-4D6B-AFAB-6848AB8920B5}" srcOrd="0" destOrd="0" parTransId="{FF91E848-5A2E-4833-984A-026A00A6F28D}" sibTransId="{54204E84-9EC7-4C2F-92C5-267B72344150}"/>
    <dgm:cxn modelId="{8EF5ECFD-DCA0-4E1B-8691-D918F749BAD6}" type="presOf" srcId="{3298DB1C-F9A2-4A3B-8301-B725908E030C}" destId="{B3F56F3C-719D-4E59-83AE-92C74F36C456}" srcOrd="0" destOrd="0" presId="urn:microsoft.com/office/officeart/2005/8/layout/pyramid2"/>
    <dgm:cxn modelId="{F2446B6D-DC36-4F77-A097-D9E08408051D}" type="presOf" srcId="{850DD735-1CF1-471E-80EA-890E1CA49CC7}" destId="{B9D9546E-9F4D-41F7-8614-9684EB9872B8}" srcOrd="0" destOrd="0" presId="urn:microsoft.com/office/officeart/2005/8/layout/pyramid2"/>
    <dgm:cxn modelId="{4A4E0CF6-04DB-4200-B90D-45B1BEAA99E8}" type="presOf" srcId="{ABEF4420-1E9C-4A57-86CE-8AB8BB2FB1AB}" destId="{FD4CD678-B285-4C0D-B2AC-C7700E9EAF29}" srcOrd="0" destOrd="0" presId="urn:microsoft.com/office/officeart/2005/8/layout/pyramid2"/>
    <dgm:cxn modelId="{20DB17DB-8F24-4384-9BF5-C3E45C7F4A23}" type="presOf" srcId="{C3E041D2-1B86-4D6B-AFAB-6848AB8920B5}" destId="{410DE364-3A6A-4CE5-8DCF-66BBF1614075}" srcOrd="0" destOrd="0" presId="urn:microsoft.com/office/officeart/2005/8/layout/pyramid2"/>
    <dgm:cxn modelId="{57F111DA-5ABF-4C69-B3E1-49EDE8ADD1B0}" type="presParOf" srcId="{FD4CD678-B285-4C0D-B2AC-C7700E9EAF29}" destId="{807F63BE-68A0-4235-8188-B6035749D235}" srcOrd="0" destOrd="0" presId="urn:microsoft.com/office/officeart/2005/8/layout/pyramid2"/>
    <dgm:cxn modelId="{E04EC6E2-7512-4A61-BD46-8B12D4F5C650}" type="presParOf" srcId="{FD4CD678-B285-4C0D-B2AC-C7700E9EAF29}" destId="{40F48DD1-3D0B-4A65-8617-7AC2E158F666}" srcOrd="1" destOrd="0" presId="urn:microsoft.com/office/officeart/2005/8/layout/pyramid2"/>
    <dgm:cxn modelId="{E46E3ED0-04B2-4C26-AD5B-5006C0DBDAF7}" type="presParOf" srcId="{40F48DD1-3D0B-4A65-8617-7AC2E158F666}" destId="{410DE364-3A6A-4CE5-8DCF-66BBF1614075}" srcOrd="0" destOrd="0" presId="urn:microsoft.com/office/officeart/2005/8/layout/pyramid2"/>
    <dgm:cxn modelId="{1A8673AF-547F-4010-8E01-2F3E4D1D14C8}" type="presParOf" srcId="{40F48DD1-3D0B-4A65-8617-7AC2E158F666}" destId="{41770AC3-4C0F-4820-BFA9-A6A8B244BF01}" srcOrd="1" destOrd="0" presId="urn:microsoft.com/office/officeart/2005/8/layout/pyramid2"/>
    <dgm:cxn modelId="{F7A400A5-E9EE-4547-8534-F603877D4E92}" type="presParOf" srcId="{40F48DD1-3D0B-4A65-8617-7AC2E158F666}" destId="{B9D9546E-9F4D-41F7-8614-9684EB9872B8}" srcOrd="2" destOrd="0" presId="urn:microsoft.com/office/officeart/2005/8/layout/pyramid2"/>
    <dgm:cxn modelId="{A850E489-6AA0-4192-BAC2-6D8B3096193E}" type="presParOf" srcId="{40F48DD1-3D0B-4A65-8617-7AC2E158F666}" destId="{BBB5928C-C5C0-40C2-8116-F8B437FF2BC9}" srcOrd="3" destOrd="0" presId="urn:microsoft.com/office/officeart/2005/8/layout/pyramid2"/>
    <dgm:cxn modelId="{DE0FED37-12BF-4586-BB24-52302AF28B48}" type="presParOf" srcId="{40F48DD1-3D0B-4A65-8617-7AC2E158F666}" destId="{B3F56F3C-719D-4E59-83AE-92C74F36C456}" srcOrd="4" destOrd="0" presId="urn:microsoft.com/office/officeart/2005/8/layout/pyramid2"/>
    <dgm:cxn modelId="{819D5BD9-0CA5-448D-AC66-545361AAED34}" type="presParOf" srcId="{40F48DD1-3D0B-4A65-8617-7AC2E158F666}" destId="{7176609B-266B-4672-AB40-0985A1F742E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5FE09F-03AD-4209-B9DA-93E12BDBF18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48A0561-5CC1-4297-8595-1132AFB7CB52}">
      <dgm:prSet phldrT="[Text]"/>
      <dgm:spPr/>
      <dgm:t>
        <a:bodyPr/>
        <a:lstStyle/>
        <a:p>
          <a:pPr rtl="1"/>
          <a:r>
            <a:rPr lang="ar-IQ" b="1" dirty="0" smtClean="0"/>
            <a:t>المرتب وملحقاته</a:t>
          </a:r>
          <a:endParaRPr lang="ar-IQ" b="1" dirty="0"/>
        </a:p>
      </dgm:t>
    </dgm:pt>
    <dgm:pt modelId="{E4262ECF-4E4A-4097-B984-83589F9F53EF}" type="parTrans" cxnId="{E72D5886-B63C-4608-8246-D1D438117102}">
      <dgm:prSet/>
      <dgm:spPr/>
      <dgm:t>
        <a:bodyPr/>
        <a:lstStyle/>
        <a:p>
          <a:pPr rtl="1"/>
          <a:endParaRPr lang="ar-IQ"/>
        </a:p>
      </dgm:t>
    </dgm:pt>
    <dgm:pt modelId="{C56A8DFB-7BDC-4E3E-9684-AC322ABA23F7}" type="sibTrans" cxnId="{E72D5886-B63C-4608-8246-D1D438117102}">
      <dgm:prSet/>
      <dgm:spPr/>
      <dgm:t>
        <a:bodyPr/>
        <a:lstStyle/>
        <a:p>
          <a:pPr rtl="1"/>
          <a:endParaRPr lang="ar-IQ"/>
        </a:p>
      </dgm:t>
    </dgm:pt>
    <dgm:pt modelId="{3A82C5DC-6FF5-4A60-99A9-E27CEF566689}">
      <dgm:prSet phldrT="[Text]"/>
      <dgm:spPr/>
      <dgm:t>
        <a:bodyPr/>
        <a:lstStyle/>
        <a:p>
          <a:pPr rtl="1"/>
          <a:r>
            <a:rPr lang="ar-IQ" b="1" dirty="0" smtClean="0"/>
            <a:t>الترقية</a:t>
          </a:r>
          <a:r>
            <a:rPr lang="ar-IQ" dirty="0" smtClean="0"/>
            <a:t> </a:t>
          </a:r>
          <a:endParaRPr lang="ar-IQ" dirty="0"/>
        </a:p>
      </dgm:t>
    </dgm:pt>
    <dgm:pt modelId="{F53532AB-5F80-41D8-9BF6-520C611EE38C}" type="parTrans" cxnId="{813D2C14-D6B8-4152-8C9B-E5B583527476}">
      <dgm:prSet/>
      <dgm:spPr/>
      <dgm:t>
        <a:bodyPr/>
        <a:lstStyle/>
        <a:p>
          <a:pPr rtl="1"/>
          <a:endParaRPr lang="ar-IQ"/>
        </a:p>
      </dgm:t>
    </dgm:pt>
    <dgm:pt modelId="{4D4899EC-CF00-4CB7-878E-76EEF55EA4E9}" type="sibTrans" cxnId="{813D2C14-D6B8-4152-8C9B-E5B583527476}">
      <dgm:prSet/>
      <dgm:spPr/>
      <dgm:t>
        <a:bodyPr/>
        <a:lstStyle/>
        <a:p>
          <a:pPr rtl="1"/>
          <a:endParaRPr lang="ar-IQ"/>
        </a:p>
      </dgm:t>
    </dgm:pt>
    <dgm:pt modelId="{2BAF80D7-70C5-45B3-A982-89AB965941FF}">
      <dgm:prSet phldrT="[Text]"/>
      <dgm:spPr/>
      <dgm:t>
        <a:bodyPr/>
        <a:lstStyle/>
        <a:p>
          <a:pPr rtl="1"/>
          <a:r>
            <a:rPr lang="ar-IQ" b="1" dirty="0" smtClean="0"/>
            <a:t>الاجازات</a:t>
          </a:r>
          <a:r>
            <a:rPr lang="ar-IQ" dirty="0" smtClean="0"/>
            <a:t> </a:t>
          </a:r>
          <a:endParaRPr lang="ar-IQ" dirty="0"/>
        </a:p>
      </dgm:t>
    </dgm:pt>
    <dgm:pt modelId="{42C06943-22C9-4EED-904D-83308018458A}" type="parTrans" cxnId="{BD4CF43A-F397-47A4-A470-6A799F823EE6}">
      <dgm:prSet/>
      <dgm:spPr/>
      <dgm:t>
        <a:bodyPr/>
        <a:lstStyle/>
        <a:p>
          <a:pPr rtl="1"/>
          <a:endParaRPr lang="ar-IQ"/>
        </a:p>
      </dgm:t>
    </dgm:pt>
    <dgm:pt modelId="{09F4F255-D137-4CD4-9D6C-2B151881E76F}" type="sibTrans" cxnId="{BD4CF43A-F397-47A4-A470-6A799F823EE6}">
      <dgm:prSet/>
      <dgm:spPr/>
      <dgm:t>
        <a:bodyPr/>
        <a:lstStyle/>
        <a:p>
          <a:pPr rtl="1"/>
          <a:endParaRPr lang="ar-IQ"/>
        </a:p>
      </dgm:t>
    </dgm:pt>
    <dgm:pt modelId="{78BA27DA-14A5-43F8-A38E-2E25081A822E}" type="pres">
      <dgm:prSet presAssocID="{B55FE09F-03AD-4209-B9DA-93E12BDBF18A}" presName="outerComposite" presStyleCnt="0">
        <dgm:presLayoutVars>
          <dgm:chMax val="5"/>
          <dgm:dir/>
          <dgm:resizeHandles val="exact"/>
        </dgm:presLayoutVars>
      </dgm:prSet>
      <dgm:spPr/>
    </dgm:pt>
    <dgm:pt modelId="{AE140EF2-88D8-42F9-BCEF-BC04DB25A97D}" type="pres">
      <dgm:prSet presAssocID="{B55FE09F-03AD-4209-B9DA-93E12BDBF18A}" presName="dummyMaxCanvas" presStyleCnt="0">
        <dgm:presLayoutVars/>
      </dgm:prSet>
      <dgm:spPr/>
    </dgm:pt>
    <dgm:pt modelId="{5C30C138-B500-459F-B001-7237DB236355}" type="pres">
      <dgm:prSet presAssocID="{B55FE09F-03AD-4209-B9DA-93E12BDBF18A}" presName="ThreeNodes_1" presStyleLbl="node1" presStyleIdx="0" presStyleCnt="3">
        <dgm:presLayoutVars>
          <dgm:bulletEnabled val="1"/>
        </dgm:presLayoutVars>
      </dgm:prSet>
      <dgm:spPr/>
    </dgm:pt>
    <dgm:pt modelId="{828D7172-3DD2-463C-9FC4-1220D96A6282}" type="pres">
      <dgm:prSet presAssocID="{B55FE09F-03AD-4209-B9DA-93E12BDBF18A}" presName="ThreeNodes_2" presStyleLbl="node1" presStyleIdx="1" presStyleCnt="3">
        <dgm:presLayoutVars>
          <dgm:bulletEnabled val="1"/>
        </dgm:presLayoutVars>
      </dgm:prSet>
      <dgm:spPr/>
    </dgm:pt>
    <dgm:pt modelId="{6003CFE1-9736-45E1-A96F-26880AB2361D}" type="pres">
      <dgm:prSet presAssocID="{B55FE09F-03AD-4209-B9DA-93E12BDBF18A}" presName="ThreeNodes_3" presStyleLbl="node1" presStyleIdx="2" presStyleCnt="3">
        <dgm:presLayoutVars>
          <dgm:bulletEnabled val="1"/>
        </dgm:presLayoutVars>
      </dgm:prSet>
      <dgm:spPr/>
    </dgm:pt>
    <dgm:pt modelId="{BAB25430-868C-4A7B-BF4C-FA0EDCBA1ED5}" type="pres">
      <dgm:prSet presAssocID="{B55FE09F-03AD-4209-B9DA-93E12BDBF18A}" presName="ThreeConn_1-2" presStyleLbl="fgAccFollowNode1" presStyleIdx="0" presStyleCnt="2">
        <dgm:presLayoutVars>
          <dgm:bulletEnabled val="1"/>
        </dgm:presLayoutVars>
      </dgm:prSet>
      <dgm:spPr/>
    </dgm:pt>
    <dgm:pt modelId="{4254CC01-759D-4467-A710-7492135D69B3}" type="pres">
      <dgm:prSet presAssocID="{B55FE09F-03AD-4209-B9DA-93E12BDBF18A}" presName="ThreeConn_2-3" presStyleLbl="fgAccFollowNode1" presStyleIdx="1" presStyleCnt="2">
        <dgm:presLayoutVars>
          <dgm:bulletEnabled val="1"/>
        </dgm:presLayoutVars>
      </dgm:prSet>
      <dgm:spPr/>
    </dgm:pt>
    <dgm:pt modelId="{F57AE91F-708D-4E2A-81AD-3C65A6450844}" type="pres">
      <dgm:prSet presAssocID="{B55FE09F-03AD-4209-B9DA-93E12BDBF18A}" presName="ThreeNodes_1_text" presStyleLbl="node1" presStyleIdx="2" presStyleCnt="3">
        <dgm:presLayoutVars>
          <dgm:bulletEnabled val="1"/>
        </dgm:presLayoutVars>
      </dgm:prSet>
      <dgm:spPr/>
    </dgm:pt>
    <dgm:pt modelId="{AB33ACFD-9933-4D07-8084-23FCD3ABA0DD}" type="pres">
      <dgm:prSet presAssocID="{B55FE09F-03AD-4209-B9DA-93E12BDBF18A}" presName="ThreeNodes_2_text" presStyleLbl="node1" presStyleIdx="2" presStyleCnt="3">
        <dgm:presLayoutVars>
          <dgm:bulletEnabled val="1"/>
        </dgm:presLayoutVars>
      </dgm:prSet>
      <dgm:spPr/>
    </dgm:pt>
    <dgm:pt modelId="{7CF48A4A-18DD-4393-825D-4F54836774C9}" type="pres">
      <dgm:prSet presAssocID="{B55FE09F-03AD-4209-B9DA-93E12BDBF18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244661E-29E2-49CA-8675-305FBBE7776A}" type="presOf" srcId="{4D4899EC-CF00-4CB7-878E-76EEF55EA4E9}" destId="{4254CC01-759D-4467-A710-7492135D69B3}" srcOrd="0" destOrd="0" presId="urn:microsoft.com/office/officeart/2005/8/layout/vProcess5"/>
    <dgm:cxn modelId="{E72D5886-B63C-4608-8246-D1D438117102}" srcId="{B55FE09F-03AD-4209-B9DA-93E12BDBF18A}" destId="{C48A0561-5CC1-4297-8595-1132AFB7CB52}" srcOrd="0" destOrd="0" parTransId="{E4262ECF-4E4A-4097-B984-83589F9F53EF}" sibTransId="{C56A8DFB-7BDC-4E3E-9684-AC322ABA23F7}"/>
    <dgm:cxn modelId="{89077467-1626-46B6-A542-09C94B92949B}" type="presOf" srcId="{C48A0561-5CC1-4297-8595-1132AFB7CB52}" destId="{5C30C138-B500-459F-B001-7237DB236355}" srcOrd="0" destOrd="0" presId="urn:microsoft.com/office/officeart/2005/8/layout/vProcess5"/>
    <dgm:cxn modelId="{FCDF4561-B35E-4215-866D-44274C1537BC}" type="presOf" srcId="{2BAF80D7-70C5-45B3-A982-89AB965941FF}" destId="{6003CFE1-9736-45E1-A96F-26880AB2361D}" srcOrd="0" destOrd="0" presId="urn:microsoft.com/office/officeart/2005/8/layout/vProcess5"/>
    <dgm:cxn modelId="{970D0C25-9A59-472D-9D80-E34185ED3595}" type="presOf" srcId="{3A82C5DC-6FF5-4A60-99A9-E27CEF566689}" destId="{AB33ACFD-9933-4D07-8084-23FCD3ABA0DD}" srcOrd="1" destOrd="0" presId="urn:microsoft.com/office/officeart/2005/8/layout/vProcess5"/>
    <dgm:cxn modelId="{AA703F18-0E0F-4F0F-92CF-FD63A7C8F4B4}" type="presOf" srcId="{2BAF80D7-70C5-45B3-A982-89AB965941FF}" destId="{7CF48A4A-18DD-4393-825D-4F54836774C9}" srcOrd="1" destOrd="0" presId="urn:microsoft.com/office/officeart/2005/8/layout/vProcess5"/>
    <dgm:cxn modelId="{2B328DBE-46F8-4EF9-BB2F-4CAAFC75F2D1}" type="presOf" srcId="{3A82C5DC-6FF5-4A60-99A9-E27CEF566689}" destId="{828D7172-3DD2-463C-9FC4-1220D96A6282}" srcOrd="0" destOrd="0" presId="urn:microsoft.com/office/officeart/2005/8/layout/vProcess5"/>
    <dgm:cxn modelId="{0931D8CD-D24F-42BA-AF6D-36D1D55114A8}" type="presOf" srcId="{B55FE09F-03AD-4209-B9DA-93E12BDBF18A}" destId="{78BA27DA-14A5-43F8-A38E-2E25081A822E}" srcOrd="0" destOrd="0" presId="urn:microsoft.com/office/officeart/2005/8/layout/vProcess5"/>
    <dgm:cxn modelId="{CB75FF68-EC64-4B68-BC75-371C15DC9A7B}" type="presOf" srcId="{C56A8DFB-7BDC-4E3E-9684-AC322ABA23F7}" destId="{BAB25430-868C-4A7B-BF4C-FA0EDCBA1ED5}" srcOrd="0" destOrd="0" presId="urn:microsoft.com/office/officeart/2005/8/layout/vProcess5"/>
    <dgm:cxn modelId="{C1EFA984-5CC7-44D2-9086-07DD766179AC}" type="presOf" srcId="{C48A0561-5CC1-4297-8595-1132AFB7CB52}" destId="{F57AE91F-708D-4E2A-81AD-3C65A6450844}" srcOrd="1" destOrd="0" presId="urn:microsoft.com/office/officeart/2005/8/layout/vProcess5"/>
    <dgm:cxn modelId="{813D2C14-D6B8-4152-8C9B-E5B583527476}" srcId="{B55FE09F-03AD-4209-B9DA-93E12BDBF18A}" destId="{3A82C5DC-6FF5-4A60-99A9-E27CEF566689}" srcOrd="1" destOrd="0" parTransId="{F53532AB-5F80-41D8-9BF6-520C611EE38C}" sibTransId="{4D4899EC-CF00-4CB7-878E-76EEF55EA4E9}"/>
    <dgm:cxn modelId="{BD4CF43A-F397-47A4-A470-6A799F823EE6}" srcId="{B55FE09F-03AD-4209-B9DA-93E12BDBF18A}" destId="{2BAF80D7-70C5-45B3-A982-89AB965941FF}" srcOrd="2" destOrd="0" parTransId="{42C06943-22C9-4EED-904D-83308018458A}" sibTransId="{09F4F255-D137-4CD4-9D6C-2B151881E76F}"/>
    <dgm:cxn modelId="{30EF22AA-C383-4C03-9563-30FEF9BCBAE5}" type="presParOf" srcId="{78BA27DA-14A5-43F8-A38E-2E25081A822E}" destId="{AE140EF2-88D8-42F9-BCEF-BC04DB25A97D}" srcOrd="0" destOrd="0" presId="urn:microsoft.com/office/officeart/2005/8/layout/vProcess5"/>
    <dgm:cxn modelId="{AC6A0796-5EDA-48C4-A1F6-685D738332A6}" type="presParOf" srcId="{78BA27DA-14A5-43F8-A38E-2E25081A822E}" destId="{5C30C138-B500-459F-B001-7237DB236355}" srcOrd="1" destOrd="0" presId="urn:microsoft.com/office/officeart/2005/8/layout/vProcess5"/>
    <dgm:cxn modelId="{BFCC134A-31FD-42B7-B7FC-C47D04F44550}" type="presParOf" srcId="{78BA27DA-14A5-43F8-A38E-2E25081A822E}" destId="{828D7172-3DD2-463C-9FC4-1220D96A6282}" srcOrd="2" destOrd="0" presId="urn:microsoft.com/office/officeart/2005/8/layout/vProcess5"/>
    <dgm:cxn modelId="{11E46156-9C34-4B83-BB24-10C8E856CF45}" type="presParOf" srcId="{78BA27DA-14A5-43F8-A38E-2E25081A822E}" destId="{6003CFE1-9736-45E1-A96F-26880AB2361D}" srcOrd="3" destOrd="0" presId="urn:microsoft.com/office/officeart/2005/8/layout/vProcess5"/>
    <dgm:cxn modelId="{6BC572E7-E950-4255-ABEF-3C3D1E5762E2}" type="presParOf" srcId="{78BA27DA-14A5-43F8-A38E-2E25081A822E}" destId="{BAB25430-868C-4A7B-BF4C-FA0EDCBA1ED5}" srcOrd="4" destOrd="0" presId="urn:microsoft.com/office/officeart/2005/8/layout/vProcess5"/>
    <dgm:cxn modelId="{B2DE8E24-C437-4BF9-AF4B-7420884050A7}" type="presParOf" srcId="{78BA27DA-14A5-43F8-A38E-2E25081A822E}" destId="{4254CC01-759D-4467-A710-7492135D69B3}" srcOrd="5" destOrd="0" presId="urn:microsoft.com/office/officeart/2005/8/layout/vProcess5"/>
    <dgm:cxn modelId="{06324E8E-020E-44E2-8C79-DC04FAC4D698}" type="presParOf" srcId="{78BA27DA-14A5-43F8-A38E-2E25081A822E}" destId="{F57AE91F-708D-4E2A-81AD-3C65A6450844}" srcOrd="6" destOrd="0" presId="urn:microsoft.com/office/officeart/2005/8/layout/vProcess5"/>
    <dgm:cxn modelId="{C568BC9E-255A-4E18-A6E1-DCB177F136EB}" type="presParOf" srcId="{78BA27DA-14A5-43F8-A38E-2E25081A822E}" destId="{AB33ACFD-9933-4D07-8084-23FCD3ABA0DD}" srcOrd="7" destOrd="0" presId="urn:microsoft.com/office/officeart/2005/8/layout/vProcess5"/>
    <dgm:cxn modelId="{017739A9-4F14-4679-BD02-B894DC19473B}" type="presParOf" srcId="{78BA27DA-14A5-43F8-A38E-2E25081A822E}" destId="{7CF48A4A-18DD-4393-825D-4F54836774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5FE09F-03AD-4209-B9DA-93E12BDBF18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48A0561-5CC1-4297-8595-1132AFB7CB52}">
      <dgm:prSet phldrT="[Text]"/>
      <dgm:spPr/>
      <dgm:t>
        <a:bodyPr/>
        <a:lstStyle/>
        <a:p>
          <a:pPr rtl="1"/>
          <a:r>
            <a:rPr lang="ar-IQ" dirty="0" smtClean="0"/>
            <a:t>المرتب وملحقاته</a:t>
          </a:r>
          <a:endParaRPr lang="ar-IQ" dirty="0"/>
        </a:p>
      </dgm:t>
    </dgm:pt>
    <dgm:pt modelId="{E4262ECF-4E4A-4097-B984-83589F9F53EF}" type="parTrans" cxnId="{E72D5886-B63C-4608-8246-D1D438117102}">
      <dgm:prSet/>
      <dgm:spPr/>
      <dgm:t>
        <a:bodyPr/>
        <a:lstStyle/>
        <a:p>
          <a:pPr rtl="1"/>
          <a:endParaRPr lang="ar-IQ"/>
        </a:p>
      </dgm:t>
    </dgm:pt>
    <dgm:pt modelId="{C56A8DFB-7BDC-4E3E-9684-AC322ABA23F7}" type="sibTrans" cxnId="{E72D5886-B63C-4608-8246-D1D438117102}">
      <dgm:prSet/>
      <dgm:spPr/>
      <dgm:t>
        <a:bodyPr/>
        <a:lstStyle/>
        <a:p>
          <a:pPr rtl="1"/>
          <a:endParaRPr lang="ar-IQ"/>
        </a:p>
      </dgm:t>
    </dgm:pt>
    <dgm:pt modelId="{3A82C5DC-6FF5-4A60-99A9-E27CEF566689}">
      <dgm:prSet phldrT="[Text]"/>
      <dgm:spPr/>
      <dgm:t>
        <a:bodyPr/>
        <a:lstStyle/>
        <a:p>
          <a:pPr rtl="1"/>
          <a:r>
            <a:rPr lang="ar-IQ" dirty="0" smtClean="0"/>
            <a:t>الترقية </a:t>
          </a:r>
          <a:endParaRPr lang="ar-IQ" dirty="0"/>
        </a:p>
      </dgm:t>
    </dgm:pt>
    <dgm:pt modelId="{F53532AB-5F80-41D8-9BF6-520C611EE38C}" type="parTrans" cxnId="{813D2C14-D6B8-4152-8C9B-E5B583527476}">
      <dgm:prSet/>
      <dgm:spPr/>
      <dgm:t>
        <a:bodyPr/>
        <a:lstStyle/>
        <a:p>
          <a:pPr rtl="1"/>
          <a:endParaRPr lang="ar-IQ"/>
        </a:p>
      </dgm:t>
    </dgm:pt>
    <dgm:pt modelId="{4D4899EC-CF00-4CB7-878E-76EEF55EA4E9}" type="sibTrans" cxnId="{813D2C14-D6B8-4152-8C9B-E5B583527476}">
      <dgm:prSet/>
      <dgm:spPr/>
      <dgm:t>
        <a:bodyPr/>
        <a:lstStyle/>
        <a:p>
          <a:pPr rtl="1"/>
          <a:endParaRPr lang="ar-IQ"/>
        </a:p>
      </dgm:t>
    </dgm:pt>
    <dgm:pt modelId="{2BAF80D7-70C5-45B3-A982-89AB965941FF}">
      <dgm:prSet phldrT="[Text]"/>
      <dgm:spPr/>
      <dgm:t>
        <a:bodyPr/>
        <a:lstStyle/>
        <a:p>
          <a:pPr rtl="1"/>
          <a:r>
            <a:rPr lang="ar-IQ" dirty="0" smtClean="0"/>
            <a:t>الاجازات </a:t>
          </a:r>
          <a:endParaRPr lang="ar-IQ" dirty="0"/>
        </a:p>
      </dgm:t>
    </dgm:pt>
    <dgm:pt modelId="{42C06943-22C9-4EED-904D-83308018458A}" type="parTrans" cxnId="{BD4CF43A-F397-47A4-A470-6A799F823EE6}">
      <dgm:prSet/>
      <dgm:spPr/>
      <dgm:t>
        <a:bodyPr/>
        <a:lstStyle/>
        <a:p>
          <a:pPr rtl="1"/>
          <a:endParaRPr lang="ar-IQ"/>
        </a:p>
      </dgm:t>
    </dgm:pt>
    <dgm:pt modelId="{09F4F255-D137-4CD4-9D6C-2B151881E76F}" type="sibTrans" cxnId="{BD4CF43A-F397-47A4-A470-6A799F823EE6}">
      <dgm:prSet/>
      <dgm:spPr/>
      <dgm:t>
        <a:bodyPr/>
        <a:lstStyle/>
        <a:p>
          <a:pPr rtl="1"/>
          <a:endParaRPr lang="ar-IQ"/>
        </a:p>
      </dgm:t>
    </dgm:pt>
    <dgm:pt modelId="{78BA27DA-14A5-43F8-A38E-2E25081A822E}" type="pres">
      <dgm:prSet presAssocID="{B55FE09F-03AD-4209-B9DA-93E12BDBF18A}" presName="outerComposite" presStyleCnt="0">
        <dgm:presLayoutVars>
          <dgm:chMax val="5"/>
          <dgm:dir/>
          <dgm:resizeHandles val="exact"/>
        </dgm:presLayoutVars>
      </dgm:prSet>
      <dgm:spPr/>
    </dgm:pt>
    <dgm:pt modelId="{AE140EF2-88D8-42F9-BCEF-BC04DB25A97D}" type="pres">
      <dgm:prSet presAssocID="{B55FE09F-03AD-4209-B9DA-93E12BDBF18A}" presName="dummyMaxCanvas" presStyleCnt="0">
        <dgm:presLayoutVars/>
      </dgm:prSet>
      <dgm:spPr/>
    </dgm:pt>
    <dgm:pt modelId="{5C30C138-B500-459F-B001-7237DB236355}" type="pres">
      <dgm:prSet presAssocID="{B55FE09F-03AD-4209-B9DA-93E12BDBF18A}" presName="ThreeNodes_1" presStyleLbl="node1" presStyleIdx="0" presStyleCnt="3">
        <dgm:presLayoutVars>
          <dgm:bulletEnabled val="1"/>
        </dgm:presLayoutVars>
      </dgm:prSet>
      <dgm:spPr/>
    </dgm:pt>
    <dgm:pt modelId="{828D7172-3DD2-463C-9FC4-1220D96A6282}" type="pres">
      <dgm:prSet presAssocID="{B55FE09F-03AD-4209-B9DA-93E12BDBF18A}" presName="ThreeNodes_2" presStyleLbl="node1" presStyleIdx="1" presStyleCnt="3">
        <dgm:presLayoutVars>
          <dgm:bulletEnabled val="1"/>
        </dgm:presLayoutVars>
      </dgm:prSet>
      <dgm:spPr/>
    </dgm:pt>
    <dgm:pt modelId="{6003CFE1-9736-45E1-A96F-26880AB2361D}" type="pres">
      <dgm:prSet presAssocID="{B55FE09F-03AD-4209-B9DA-93E12BDBF18A}" presName="ThreeNodes_3" presStyleLbl="node1" presStyleIdx="2" presStyleCnt="3">
        <dgm:presLayoutVars>
          <dgm:bulletEnabled val="1"/>
        </dgm:presLayoutVars>
      </dgm:prSet>
      <dgm:spPr/>
    </dgm:pt>
    <dgm:pt modelId="{BAB25430-868C-4A7B-BF4C-FA0EDCBA1ED5}" type="pres">
      <dgm:prSet presAssocID="{B55FE09F-03AD-4209-B9DA-93E12BDBF18A}" presName="ThreeConn_1-2" presStyleLbl="fgAccFollowNode1" presStyleIdx="0" presStyleCnt="2">
        <dgm:presLayoutVars>
          <dgm:bulletEnabled val="1"/>
        </dgm:presLayoutVars>
      </dgm:prSet>
      <dgm:spPr/>
    </dgm:pt>
    <dgm:pt modelId="{4254CC01-759D-4467-A710-7492135D69B3}" type="pres">
      <dgm:prSet presAssocID="{B55FE09F-03AD-4209-B9DA-93E12BDBF18A}" presName="ThreeConn_2-3" presStyleLbl="fgAccFollowNode1" presStyleIdx="1" presStyleCnt="2">
        <dgm:presLayoutVars>
          <dgm:bulletEnabled val="1"/>
        </dgm:presLayoutVars>
      </dgm:prSet>
      <dgm:spPr/>
    </dgm:pt>
    <dgm:pt modelId="{F57AE91F-708D-4E2A-81AD-3C65A6450844}" type="pres">
      <dgm:prSet presAssocID="{B55FE09F-03AD-4209-B9DA-93E12BDBF18A}" presName="ThreeNodes_1_text" presStyleLbl="node1" presStyleIdx="2" presStyleCnt="3">
        <dgm:presLayoutVars>
          <dgm:bulletEnabled val="1"/>
        </dgm:presLayoutVars>
      </dgm:prSet>
      <dgm:spPr/>
    </dgm:pt>
    <dgm:pt modelId="{AB33ACFD-9933-4D07-8084-23FCD3ABA0DD}" type="pres">
      <dgm:prSet presAssocID="{B55FE09F-03AD-4209-B9DA-93E12BDBF18A}" presName="ThreeNodes_2_text" presStyleLbl="node1" presStyleIdx="2" presStyleCnt="3">
        <dgm:presLayoutVars>
          <dgm:bulletEnabled val="1"/>
        </dgm:presLayoutVars>
      </dgm:prSet>
      <dgm:spPr/>
    </dgm:pt>
    <dgm:pt modelId="{7CF48A4A-18DD-4393-825D-4F54836774C9}" type="pres">
      <dgm:prSet presAssocID="{B55FE09F-03AD-4209-B9DA-93E12BDBF18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72D5886-B63C-4608-8246-D1D438117102}" srcId="{B55FE09F-03AD-4209-B9DA-93E12BDBF18A}" destId="{C48A0561-5CC1-4297-8595-1132AFB7CB52}" srcOrd="0" destOrd="0" parTransId="{E4262ECF-4E4A-4097-B984-83589F9F53EF}" sibTransId="{C56A8DFB-7BDC-4E3E-9684-AC322ABA23F7}"/>
    <dgm:cxn modelId="{E47E8515-5B3E-4807-9D38-39150B0B5068}" type="presOf" srcId="{C48A0561-5CC1-4297-8595-1132AFB7CB52}" destId="{5C30C138-B500-459F-B001-7237DB236355}" srcOrd="0" destOrd="0" presId="urn:microsoft.com/office/officeart/2005/8/layout/vProcess5"/>
    <dgm:cxn modelId="{370236BB-E382-4980-92F8-4DE086E8F021}" type="presOf" srcId="{2BAF80D7-70C5-45B3-A982-89AB965941FF}" destId="{6003CFE1-9736-45E1-A96F-26880AB2361D}" srcOrd="0" destOrd="0" presId="urn:microsoft.com/office/officeart/2005/8/layout/vProcess5"/>
    <dgm:cxn modelId="{572C5925-DE1E-4D00-A11E-679589362C9F}" type="presOf" srcId="{3A82C5DC-6FF5-4A60-99A9-E27CEF566689}" destId="{828D7172-3DD2-463C-9FC4-1220D96A6282}" srcOrd="0" destOrd="0" presId="urn:microsoft.com/office/officeart/2005/8/layout/vProcess5"/>
    <dgm:cxn modelId="{BDD72375-DD7F-48CE-8433-F0130ACEDEEE}" type="presOf" srcId="{C48A0561-5CC1-4297-8595-1132AFB7CB52}" destId="{F57AE91F-708D-4E2A-81AD-3C65A6450844}" srcOrd="1" destOrd="0" presId="urn:microsoft.com/office/officeart/2005/8/layout/vProcess5"/>
    <dgm:cxn modelId="{389743D2-A687-4731-A564-A28C3B166E23}" type="presOf" srcId="{3A82C5DC-6FF5-4A60-99A9-E27CEF566689}" destId="{AB33ACFD-9933-4D07-8084-23FCD3ABA0DD}" srcOrd="1" destOrd="0" presId="urn:microsoft.com/office/officeart/2005/8/layout/vProcess5"/>
    <dgm:cxn modelId="{AE2454C3-3AB8-4F13-9035-4B45407138F1}" type="presOf" srcId="{B55FE09F-03AD-4209-B9DA-93E12BDBF18A}" destId="{78BA27DA-14A5-43F8-A38E-2E25081A822E}" srcOrd="0" destOrd="0" presId="urn:microsoft.com/office/officeart/2005/8/layout/vProcess5"/>
    <dgm:cxn modelId="{6DD7B89A-F70B-44DB-89AA-90ED8910B1EC}" type="presOf" srcId="{2BAF80D7-70C5-45B3-A982-89AB965941FF}" destId="{7CF48A4A-18DD-4393-825D-4F54836774C9}" srcOrd="1" destOrd="0" presId="urn:microsoft.com/office/officeart/2005/8/layout/vProcess5"/>
    <dgm:cxn modelId="{813D2C14-D6B8-4152-8C9B-E5B583527476}" srcId="{B55FE09F-03AD-4209-B9DA-93E12BDBF18A}" destId="{3A82C5DC-6FF5-4A60-99A9-E27CEF566689}" srcOrd="1" destOrd="0" parTransId="{F53532AB-5F80-41D8-9BF6-520C611EE38C}" sibTransId="{4D4899EC-CF00-4CB7-878E-76EEF55EA4E9}"/>
    <dgm:cxn modelId="{8CB0EE99-EFB7-4596-9574-C138BA3B41F6}" type="presOf" srcId="{4D4899EC-CF00-4CB7-878E-76EEF55EA4E9}" destId="{4254CC01-759D-4467-A710-7492135D69B3}" srcOrd="0" destOrd="0" presId="urn:microsoft.com/office/officeart/2005/8/layout/vProcess5"/>
    <dgm:cxn modelId="{BD4CF43A-F397-47A4-A470-6A799F823EE6}" srcId="{B55FE09F-03AD-4209-B9DA-93E12BDBF18A}" destId="{2BAF80D7-70C5-45B3-A982-89AB965941FF}" srcOrd="2" destOrd="0" parTransId="{42C06943-22C9-4EED-904D-83308018458A}" sibTransId="{09F4F255-D137-4CD4-9D6C-2B151881E76F}"/>
    <dgm:cxn modelId="{97518315-B14C-436A-AF17-74F2A589BBA4}" type="presOf" srcId="{C56A8DFB-7BDC-4E3E-9684-AC322ABA23F7}" destId="{BAB25430-868C-4A7B-BF4C-FA0EDCBA1ED5}" srcOrd="0" destOrd="0" presId="urn:microsoft.com/office/officeart/2005/8/layout/vProcess5"/>
    <dgm:cxn modelId="{774806E8-4FA6-48FD-B19E-12DD916FC803}" type="presParOf" srcId="{78BA27DA-14A5-43F8-A38E-2E25081A822E}" destId="{AE140EF2-88D8-42F9-BCEF-BC04DB25A97D}" srcOrd="0" destOrd="0" presId="urn:microsoft.com/office/officeart/2005/8/layout/vProcess5"/>
    <dgm:cxn modelId="{C77EC279-F93C-4A85-9278-C711CFEB3E24}" type="presParOf" srcId="{78BA27DA-14A5-43F8-A38E-2E25081A822E}" destId="{5C30C138-B500-459F-B001-7237DB236355}" srcOrd="1" destOrd="0" presId="urn:microsoft.com/office/officeart/2005/8/layout/vProcess5"/>
    <dgm:cxn modelId="{A1AE937C-356F-4C65-8EE7-DA6BF7464A44}" type="presParOf" srcId="{78BA27DA-14A5-43F8-A38E-2E25081A822E}" destId="{828D7172-3DD2-463C-9FC4-1220D96A6282}" srcOrd="2" destOrd="0" presId="urn:microsoft.com/office/officeart/2005/8/layout/vProcess5"/>
    <dgm:cxn modelId="{0F00CDA2-AAB9-4EFD-A381-ED83B0E17482}" type="presParOf" srcId="{78BA27DA-14A5-43F8-A38E-2E25081A822E}" destId="{6003CFE1-9736-45E1-A96F-26880AB2361D}" srcOrd="3" destOrd="0" presId="urn:microsoft.com/office/officeart/2005/8/layout/vProcess5"/>
    <dgm:cxn modelId="{ED70F3C4-5776-41B8-84E8-6BE408F08F62}" type="presParOf" srcId="{78BA27DA-14A5-43F8-A38E-2E25081A822E}" destId="{BAB25430-868C-4A7B-BF4C-FA0EDCBA1ED5}" srcOrd="4" destOrd="0" presId="urn:microsoft.com/office/officeart/2005/8/layout/vProcess5"/>
    <dgm:cxn modelId="{14F43624-1795-47A9-BAF0-4291108E00B0}" type="presParOf" srcId="{78BA27DA-14A5-43F8-A38E-2E25081A822E}" destId="{4254CC01-759D-4467-A710-7492135D69B3}" srcOrd="5" destOrd="0" presId="urn:microsoft.com/office/officeart/2005/8/layout/vProcess5"/>
    <dgm:cxn modelId="{62D19A09-9B7A-4B8E-A34E-09654608A6A5}" type="presParOf" srcId="{78BA27DA-14A5-43F8-A38E-2E25081A822E}" destId="{F57AE91F-708D-4E2A-81AD-3C65A6450844}" srcOrd="6" destOrd="0" presId="urn:microsoft.com/office/officeart/2005/8/layout/vProcess5"/>
    <dgm:cxn modelId="{B7B237E9-EA8C-47DC-BC48-CC3FF4643D62}" type="presParOf" srcId="{78BA27DA-14A5-43F8-A38E-2E25081A822E}" destId="{AB33ACFD-9933-4D07-8084-23FCD3ABA0DD}" srcOrd="7" destOrd="0" presId="urn:microsoft.com/office/officeart/2005/8/layout/vProcess5"/>
    <dgm:cxn modelId="{24BAA80B-F28C-4ACE-9A65-65E61F8A04E8}" type="presParOf" srcId="{78BA27DA-14A5-43F8-A38E-2E25081A822E}" destId="{7CF48A4A-18DD-4393-825D-4F54836774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BFECA0-EBED-45CB-8BDE-D950228A7F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E32C9D6-2BC8-4D07-9ECF-40CD9F541018}">
      <dgm:prSet phldrT="[Text]"/>
      <dgm:spPr/>
      <dgm:t>
        <a:bodyPr/>
        <a:lstStyle/>
        <a:p>
          <a:pPr rtl="1"/>
          <a:r>
            <a:rPr lang="ar-IQ" b="1" dirty="0" smtClean="0"/>
            <a:t>الاجازات الاعتيادية </a:t>
          </a:r>
          <a:endParaRPr lang="ar-IQ" b="1" dirty="0"/>
        </a:p>
      </dgm:t>
    </dgm:pt>
    <dgm:pt modelId="{F089B79F-A90E-4E5D-8440-F9B2F3AD153F}" type="parTrans" cxnId="{46CC5005-E69B-44EC-A7CF-722C9C84A631}">
      <dgm:prSet/>
      <dgm:spPr/>
      <dgm:t>
        <a:bodyPr/>
        <a:lstStyle/>
        <a:p>
          <a:pPr rtl="1"/>
          <a:endParaRPr lang="ar-IQ"/>
        </a:p>
      </dgm:t>
    </dgm:pt>
    <dgm:pt modelId="{09620BA0-6A4F-4055-98F7-8507F3FC8011}" type="sibTrans" cxnId="{46CC5005-E69B-44EC-A7CF-722C9C84A631}">
      <dgm:prSet/>
      <dgm:spPr/>
      <dgm:t>
        <a:bodyPr/>
        <a:lstStyle/>
        <a:p>
          <a:pPr rtl="1"/>
          <a:endParaRPr lang="ar-IQ"/>
        </a:p>
      </dgm:t>
    </dgm:pt>
    <dgm:pt modelId="{596E68BC-B683-4B64-9429-C5D19A453F78}" type="asst">
      <dgm:prSet phldrT="[Text]"/>
      <dgm:spPr/>
      <dgm:t>
        <a:bodyPr/>
        <a:lstStyle/>
        <a:p>
          <a:pPr rtl="1"/>
          <a:r>
            <a:rPr lang="ar-IQ" b="1" dirty="0" smtClean="0"/>
            <a:t>اجازة الامومة </a:t>
          </a:r>
          <a:endParaRPr lang="ar-IQ" b="1" dirty="0"/>
        </a:p>
      </dgm:t>
    </dgm:pt>
    <dgm:pt modelId="{1BC438FA-9311-48F5-A700-4D4F8E6D6D69}" type="parTrans" cxnId="{240EE694-ECBF-431E-93B0-03B2A46E6B75}">
      <dgm:prSet/>
      <dgm:spPr/>
      <dgm:t>
        <a:bodyPr/>
        <a:lstStyle/>
        <a:p>
          <a:pPr rtl="1"/>
          <a:endParaRPr lang="ar-IQ"/>
        </a:p>
      </dgm:t>
    </dgm:pt>
    <dgm:pt modelId="{EAC8ED6F-CCAC-4032-9DCA-C1FD65A4A3D8}" type="sibTrans" cxnId="{240EE694-ECBF-431E-93B0-03B2A46E6B75}">
      <dgm:prSet/>
      <dgm:spPr/>
      <dgm:t>
        <a:bodyPr/>
        <a:lstStyle/>
        <a:p>
          <a:pPr rtl="1"/>
          <a:endParaRPr lang="ar-IQ"/>
        </a:p>
      </dgm:t>
    </dgm:pt>
    <dgm:pt modelId="{AF61E57B-CA4A-4388-9F1D-DCDBC1AD0133}">
      <dgm:prSet phldrT="[Text]"/>
      <dgm:spPr/>
      <dgm:t>
        <a:bodyPr/>
        <a:lstStyle/>
        <a:p>
          <a:pPr rtl="1"/>
          <a:r>
            <a:rPr lang="ar-IQ" b="1" dirty="0" smtClean="0"/>
            <a:t>اجازة الحمل والولاده </a:t>
          </a:r>
          <a:endParaRPr lang="ar-IQ" b="1" dirty="0"/>
        </a:p>
      </dgm:t>
    </dgm:pt>
    <dgm:pt modelId="{F2A9CEEE-F33E-4C14-B3C1-3D5616BC0193}" type="parTrans" cxnId="{11C6FB72-C576-41F1-9F3F-FE2576260E00}">
      <dgm:prSet/>
      <dgm:spPr/>
      <dgm:t>
        <a:bodyPr/>
        <a:lstStyle/>
        <a:p>
          <a:pPr rtl="1"/>
          <a:endParaRPr lang="ar-IQ"/>
        </a:p>
      </dgm:t>
    </dgm:pt>
    <dgm:pt modelId="{B58B8F22-67B6-4B65-A2FD-C3C60E1861C3}" type="sibTrans" cxnId="{11C6FB72-C576-41F1-9F3F-FE2576260E00}">
      <dgm:prSet/>
      <dgm:spPr/>
      <dgm:t>
        <a:bodyPr/>
        <a:lstStyle/>
        <a:p>
          <a:pPr rtl="1"/>
          <a:endParaRPr lang="ar-IQ"/>
        </a:p>
      </dgm:t>
    </dgm:pt>
    <dgm:pt modelId="{741DE947-5F04-4DF5-A5CC-C6C9C749ABC8}">
      <dgm:prSet phldrT="[Text]"/>
      <dgm:spPr/>
      <dgm:t>
        <a:bodyPr/>
        <a:lstStyle/>
        <a:p>
          <a:pPr rtl="1"/>
          <a:r>
            <a:rPr lang="ar-IQ" b="1" dirty="0" smtClean="0"/>
            <a:t>الاجازة المرضية </a:t>
          </a:r>
          <a:endParaRPr lang="ar-IQ" b="1" dirty="0"/>
        </a:p>
      </dgm:t>
    </dgm:pt>
    <dgm:pt modelId="{8D7B94CA-ABB3-4F8A-92A2-06366EC51BE9}" type="parTrans" cxnId="{959EB1AE-CFAF-46FB-8747-8DF11BEA0B20}">
      <dgm:prSet/>
      <dgm:spPr/>
      <dgm:t>
        <a:bodyPr/>
        <a:lstStyle/>
        <a:p>
          <a:pPr rtl="1"/>
          <a:endParaRPr lang="ar-IQ"/>
        </a:p>
      </dgm:t>
    </dgm:pt>
    <dgm:pt modelId="{ABDCB8A0-D03A-455E-98C5-5391180A3593}" type="sibTrans" cxnId="{959EB1AE-CFAF-46FB-8747-8DF11BEA0B20}">
      <dgm:prSet/>
      <dgm:spPr/>
      <dgm:t>
        <a:bodyPr/>
        <a:lstStyle/>
        <a:p>
          <a:pPr rtl="1"/>
          <a:endParaRPr lang="ar-IQ"/>
        </a:p>
      </dgm:t>
    </dgm:pt>
    <dgm:pt modelId="{2E04F5CB-B07D-49C3-A900-CB9C0FC9EE81}">
      <dgm:prSet phldrT="[Text]"/>
      <dgm:spPr/>
      <dgm:t>
        <a:bodyPr/>
        <a:lstStyle/>
        <a:p>
          <a:pPr rtl="1"/>
          <a:r>
            <a:rPr lang="ar-IQ" b="1" dirty="0" smtClean="0"/>
            <a:t>اجازة المصاحبة الزوجية </a:t>
          </a:r>
          <a:endParaRPr lang="ar-IQ" b="1" dirty="0"/>
        </a:p>
      </dgm:t>
    </dgm:pt>
    <dgm:pt modelId="{3221C9DE-1B1E-4BA8-9BC0-5314268285E5}" type="parTrans" cxnId="{EBF85D21-3A8B-418E-8AB9-EF7961621123}">
      <dgm:prSet/>
      <dgm:spPr/>
      <dgm:t>
        <a:bodyPr/>
        <a:lstStyle/>
        <a:p>
          <a:pPr rtl="1"/>
          <a:endParaRPr lang="ar-IQ"/>
        </a:p>
      </dgm:t>
    </dgm:pt>
    <dgm:pt modelId="{8442BD27-C788-46AC-8CEC-9E86A0E27E00}" type="sibTrans" cxnId="{EBF85D21-3A8B-418E-8AB9-EF7961621123}">
      <dgm:prSet/>
      <dgm:spPr/>
      <dgm:t>
        <a:bodyPr/>
        <a:lstStyle/>
        <a:p>
          <a:pPr rtl="1"/>
          <a:endParaRPr lang="ar-IQ"/>
        </a:p>
      </dgm:t>
    </dgm:pt>
    <dgm:pt modelId="{17EDDFC2-947D-4B47-AEAF-B62D5BCDCA9B}" type="pres">
      <dgm:prSet presAssocID="{78BFECA0-EBED-45CB-8BDE-D950228A7F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C0DA7E-E1F2-4373-8341-82314C87AFE2}" type="pres">
      <dgm:prSet presAssocID="{4E32C9D6-2BC8-4D07-9ECF-40CD9F541018}" presName="hierRoot1" presStyleCnt="0">
        <dgm:presLayoutVars>
          <dgm:hierBranch val="init"/>
        </dgm:presLayoutVars>
      </dgm:prSet>
      <dgm:spPr/>
    </dgm:pt>
    <dgm:pt modelId="{88E3D17D-8105-449E-BA72-FE4C90A602A1}" type="pres">
      <dgm:prSet presAssocID="{4E32C9D6-2BC8-4D07-9ECF-40CD9F541018}" presName="rootComposite1" presStyleCnt="0"/>
      <dgm:spPr/>
    </dgm:pt>
    <dgm:pt modelId="{FA421392-9A9F-48D5-A62C-B19CD180CC26}" type="pres">
      <dgm:prSet presAssocID="{4E32C9D6-2BC8-4D07-9ECF-40CD9F541018}" presName="rootText1" presStyleLbl="node0" presStyleIdx="0" presStyleCnt="1">
        <dgm:presLayoutVars>
          <dgm:chPref val="3"/>
        </dgm:presLayoutVars>
      </dgm:prSet>
      <dgm:spPr/>
    </dgm:pt>
    <dgm:pt modelId="{A1B24462-8C0D-4BFF-8A55-DEE329AD1039}" type="pres">
      <dgm:prSet presAssocID="{4E32C9D6-2BC8-4D07-9ECF-40CD9F541018}" presName="rootConnector1" presStyleLbl="node1" presStyleIdx="0" presStyleCnt="0"/>
      <dgm:spPr/>
    </dgm:pt>
    <dgm:pt modelId="{9C84D253-9C4C-40E0-AC6E-68AF98B7929C}" type="pres">
      <dgm:prSet presAssocID="{4E32C9D6-2BC8-4D07-9ECF-40CD9F541018}" presName="hierChild2" presStyleCnt="0"/>
      <dgm:spPr/>
    </dgm:pt>
    <dgm:pt modelId="{C1D30E87-452C-42AC-AF9A-A7F299F4436A}" type="pres">
      <dgm:prSet presAssocID="{F2A9CEEE-F33E-4C14-B3C1-3D5616BC0193}" presName="Name37" presStyleLbl="parChTrans1D2" presStyleIdx="0" presStyleCnt="4"/>
      <dgm:spPr/>
    </dgm:pt>
    <dgm:pt modelId="{DAB7BA5D-7234-409D-951A-22E07D9137F8}" type="pres">
      <dgm:prSet presAssocID="{AF61E57B-CA4A-4388-9F1D-DCDBC1AD0133}" presName="hierRoot2" presStyleCnt="0">
        <dgm:presLayoutVars>
          <dgm:hierBranch val="init"/>
        </dgm:presLayoutVars>
      </dgm:prSet>
      <dgm:spPr/>
    </dgm:pt>
    <dgm:pt modelId="{61E186C8-AA8B-4C88-B6FE-77F02FB35AB5}" type="pres">
      <dgm:prSet presAssocID="{AF61E57B-CA4A-4388-9F1D-DCDBC1AD0133}" presName="rootComposite" presStyleCnt="0"/>
      <dgm:spPr/>
    </dgm:pt>
    <dgm:pt modelId="{7FB7E009-A05B-4973-A5C5-800C56B607A4}" type="pres">
      <dgm:prSet presAssocID="{AF61E57B-CA4A-4388-9F1D-DCDBC1AD0133}" presName="rootText" presStyleLbl="node2" presStyleIdx="0" presStyleCnt="3">
        <dgm:presLayoutVars>
          <dgm:chPref val="3"/>
        </dgm:presLayoutVars>
      </dgm:prSet>
      <dgm:spPr/>
    </dgm:pt>
    <dgm:pt modelId="{7F93E312-DCCF-457E-A6CC-B313FD4E00F0}" type="pres">
      <dgm:prSet presAssocID="{AF61E57B-CA4A-4388-9F1D-DCDBC1AD0133}" presName="rootConnector" presStyleLbl="node2" presStyleIdx="0" presStyleCnt="3"/>
      <dgm:spPr/>
    </dgm:pt>
    <dgm:pt modelId="{4B99D64E-C6BD-4988-8B0D-1CE2C8C8FE24}" type="pres">
      <dgm:prSet presAssocID="{AF61E57B-CA4A-4388-9F1D-DCDBC1AD0133}" presName="hierChild4" presStyleCnt="0"/>
      <dgm:spPr/>
    </dgm:pt>
    <dgm:pt modelId="{07E97E8E-AAD1-44BF-8F05-A974D85E85BD}" type="pres">
      <dgm:prSet presAssocID="{AF61E57B-CA4A-4388-9F1D-DCDBC1AD0133}" presName="hierChild5" presStyleCnt="0"/>
      <dgm:spPr/>
    </dgm:pt>
    <dgm:pt modelId="{40F0CDF7-8752-4D42-AF79-6A3089F0B9F0}" type="pres">
      <dgm:prSet presAssocID="{8D7B94CA-ABB3-4F8A-92A2-06366EC51BE9}" presName="Name37" presStyleLbl="parChTrans1D2" presStyleIdx="1" presStyleCnt="4"/>
      <dgm:spPr/>
    </dgm:pt>
    <dgm:pt modelId="{0D440A62-9408-4AC2-9A19-7608A3F20CF4}" type="pres">
      <dgm:prSet presAssocID="{741DE947-5F04-4DF5-A5CC-C6C9C749ABC8}" presName="hierRoot2" presStyleCnt="0">
        <dgm:presLayoutVars>
          <dgm:hierBranch val="init"/>
        </dgm:presLayoutVars>
      </dgm:prSet>
      <dgm:spPr/>
    </dgm:pt>
    <dgm:pt modelId="{5D2E97F0-16E1-4807-8787-63833158848F}" type="pres">
      <dgm:prSet presAssocID="{741DE947-5F04-4DF5-A5CC-C6C9C749ABC8}" presName="rootComposite" presStyleCnt="0"/>
      <dgm:spPr/>
    </dgm:pt>
    <dgm:pt modelId="{924793B7-5246-43E2-AEDE-6E12E3249013}" type="pres">
      <dgm:prSet presAssocID="{741DE947-5F04-4DF5-A5CC-C6C9C749ABC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5E0664E-10D3-4CAE-BDD6-7E003110993C}" type="pres">
      <dgm:prSet presAssocID="{741DE947-5F04-4DF5-A5CC-C6C9C749ABC8}" presName="rootConnector" presStyleLbl="node2" presStyleIdx="1" presStyleCnt="3"/>
      <dgm:spPr/>
    </dgm:pt>
    <dgm:pt modelId="{A1703A52-66E1-462F-9C94-A03242AE3B8A}" type="pres">
      <dgm:prSet presAssocID="{741DE947-5F04-4DF5-A5CC-C6C9C749ABC8}" presName="hierChild4" presStyleCnt="0"/>
      <dgm:spPr/>
    </dgm:pt>
    <dgm:pt modelId="{E18DA1AD-161D-4C17-9888-921F7FDBD069}" type="pres">
      <dgm:prSet presAssocID="{741DE947-5F04-4DF5-A5CC-C6C9C749ABC8}" presName="hierChild5" presStyleCnt="0"/>
      <dgm:spPr/>
    </dgm:pt>
    <dgm:pt modelId="{2664B25E-60C7-409E-98E9-EAA50D4BD754}" type="pres">
      <dgm:prSet presAssocID="{3221C9DE-1B1E-4BA8-9BC0-5314268285E5}" presName="Name37" presStyleLbl="parChTrans1D2" presStyleIdx="2" presStyleCnt="4"/>
      <dgm:spPr/>
    </dgm:pt>
    <dgm:pt modelId="{D31A6F3F-2835-4DD0-B4C7-D661F291F731}" type="pres">
      <dgm:prSet presAssocID="{2E04F5CB-B07D-49C3-A900-CB9C0FC9EE81}" presName="hierRoot2" presStyleCnt="0">
        <dgm:presLayoutVars>
          <dgm:hierBranch val="init"/>
        </dgm:presLayoutVars>
      </dgm:prSet>
      <dgm:spPr/>
    </dgm:pt>
    <dgm:pt modelId="{434D5A98-D158-4590-A342-E814F467DD55}" type="pres">
      <dgm:prSet presAssocID="{2E04F5CB-B07D-49C3-A900-CB9C0FC9EE81}" presName="rootComposite" presStyleCnt="0"/>
      <dgm:spPr/>
    </dgm:pt>
    <dgm:pt modelId="{A9408536-EA8D-4C6B-B5B8-23937195FC3D}" type="pres">
      <dgm:prSet presAssocID="{2E04F5CB-B07D-49C3-A900-CB9C0FC9EE81}" presName="rootText" presStyleLbl="node2" presStyleIdx="2" presStyleCnt="3">
        <dgm:presLayoutVars>
          <dgm:chPref val="3"/>
        </dgm:presLayoutVars>
      </dgm:prSet>
      <dgm:spPr/>
    </dgm:pt>
    <dgm:pt modelId="{7492C83B-1633-4B1E-9F5C-A2DBF3A58EF6}" type="pres">
      <dgm:prSet presAssocID="{2E04F5CB-B07D-49C3-A900-CB9C0FC9EE81}" presName="rootConnector" presStyleLbl="node2" presStyleIdx="2" presStyleCnt="3"/>
      <dgm:spPr/>
    </dgm:pt>
    <dgm:pt modelId="{0BDDA04A-4E61-41F2-9F21-A896D453EBB6}" type="pres">
      <dgm:prSet presAssocID="{2E04F5CB-B07D-49C3-A900-CB9C0FC9EE81}" presName="hierChild4" presStyleCnt="0"/>
      <dgm:spPr/>
    </dgm:pt>
    <dgm:pt modelId="{6262A626-1233-4E5C-A2FB-0A4F51D6D3A0}" type="pres">
      <dgm:prSet presAssocID="{2E04F5CB-B07D-49C3-A900-CB9C0FC9EE81}" presName="hierChild5" presStyleCnt="0"/>
      <dgm:spPr/>
    </dgm:pt>
    <dgm:pt modelId="{349D3094-A3EB-4B7C-BDCF-58DA9DD9A0A6}" type="pres">
      <dgm:prSet presAssocID="{4E32C9D6-2BC8-4D07-9ECF-40CD9F541018}" presName="hierChild3" presStyleCnt="0"/>
      <dgm:spPr/>
    </dgm:pt>
    <dgm:pt modelId="{8FF39BC1-CDDF-410E-AD76-8783D8074233}" type="pres">
      <dgm:prSet presAssocID="{1BC438FA-9311-48F5-A700-4D4F8E6D6D69}" presName="Name111" presStyleLbl="parChTrans1D2" presStyleIdx="3" presStyleCnt="4"/>
      <dgm:spPr/>
    </dgm:pt>
    <dgm:pt modelId="{9BA7FED1-1A3C-4E11-98A9-E791AAE912EB}" type="pres">
      <dgm:prSet presAssocID="{596E68BC-B683-4B64-9429-C5D19A453F78}" presName="hierRoot3" presStyleCnt="0">
        <dgm:presLayoutVars>
          <dgm:hierBranch val="init"/>
        </dgm:presLayoutVars>
      </dgm:prSet>
      <dgm:spPr/>
    </dgm:pt>
    <dgm:pt modelId="{4779C0F4-BD89-4ED3-8427-D457D694EFD3}" type="pres">
      <dgm:prSet presAssocID="{596E68BC-B683-4B64-9429-C5D19A453F78}" presName="rootComposite3" presStyleCnt="0"/>
      <dgm:spPr/>
    </dgm:pt>
    <dgm:pt modelId="{1BF2D537-306D-42E3-8B0B-E9750EDCE2A8}" type="pres">
      <dgm:prSet presAssocID="{596E68BC-B683-4B64-9429-C5D19A453F78}" presName="rootText3" presStyleLbl="asst1" presStyleIdx="0" presStyleCnt="1">
        <dgm:presLayoutVars>
          <dgm:chPref val="3"/>
        </dgm:presLayoutVars>
      </dgm:prSet>
      <dgm:spPr/>
    </dgm:pt>
    <dgm:pt modelId="{D286F1CD-4058-429F-9F5E-AEA7705AFB1E}" type="pres">
      <dgm:prSet presAssocID="{596E68BC-B683-4B64-9429-C5D19A453F78}" presName="rootConnector3" presStyleLbl="asst1" presStyleIdx="0" presStyleCnt="1"/>
      <dgm:spPr/>
    </dgm:pt>
    <dgm:pt modelId="{D6416FA9-38FF-4F85-A307-7B7A9309A7F0}" type="pres">
      <dgm:prSet presAssocID="{596E68BC-B683-4B64-9429-C5D19A453F78}" presName="hierChild6" presStyleCnt="0"/>
      <dgm:spPr/>
    </dgm:pt>
    <dgm:pt modelId="{0E03DC99-4794-400F-B07E-3D3846224815}" type="pres">
      <dgm:prSet presAssocID="{596E68BC-B683-4B64-9429-C5D19A453F78}" presName="hierChild7" presStyleCnt="0"/>
      <dgm:spPr/>
    </dgm:pt>
  </dgm:ptLst>
  <dgm:cxnLst>
    <dgm:cxn modelId="{73CF7F92-04C2-4907-9C9B-24BF1D3B755B}" type="presOf" srcId="{1BC438FA-9311-48F5-A700-4D4F8E6D6D69}" destId="{8FF39BC1-CDDF-410E-AD76-8783D8074233}" srcOrd="0" destOrd="0" presId="urn:microsoft.com/office/officeart/2005/8/layout/orgChart1"/>
    <dgm:cxn modelId="{1865632A-5E9B-4093-8D3C-02B306D87F3B}" type="presOf" srcId="{596E68BC-B683-4B64-9429-C5D19A453F78}" destId="{D286F1CD-4058-429F-9F5E-AEA7705AFB1E}" srcOrd="1" destOrd="0" presId="urn:microsoft.com/office/officeart/2005/8/layout/orgChart1"/>
    <dgm:cxn modelId="{40A3BBA6-B491-49C7-8683-19169A642A2B}" type="presOf" srcId="{78BFECA0-EBED-45CB-8BDE-D950228A7FEB}" destId="{17EDDFC2-947D-4B47-AEAF-B62D5BCDCA9B}" srcOrd="0" destOrd="0" presId="urn:microsoft.com/office/officeart/2005/8/layout/orgChart1"/>
    <dgm:cxn modelId="{0DB7D22B-B242-4D8E-B8CA-85AB65B6E60F}" type="presOf" srcId="{2E04F5CB-B07D-49C3-A900-CB9C0FC9EE81}" destId="{7492C83B-1633-4B1E-9F5C-A2DBF3A58EF6}" srcOrd="1" destOrd="0" presId="urn:microsoft.com/office/officeart/2005/8/layout/orgChart1"/>
    <dgm:cxn modelId="{11C6FB72-C576-41F1-9F3F-FE2576260E00}" srcId="{4E32C9D6-2BC8-4D07-9ECF-40CD9F541018}" destId="{AF61E57B-CA4A-4388-9F1D-DCDBC1AD0133}" srcOrd="1" destOrd="0" parTransId="{F2A9CEEE-F33E-4C14-B3C1-3D5616BC0193}" sibTransId="{B58B8F22-67B6-4B65-A2FD-C3C60E1861C3}"/>
    <dgm:cxn modelId="{959EB1AE-CFAF-46FB-8747-8DF11BEA0B20}" srcId="{4E32C9D6-2BC8-4D07-9ECF-40CD9F541018}" destId="{741DE947-5F04-4DF5-A5CC-C6C9C749ABC8}" srcOrd="2" destOrd="0" parTransId="{8D7B94CA-ABB3-4F8A-92A2-06366EC51BE9}" sibTransId="{ABDCB8A0-D03A-455E-98C5-5391180A3593}"/>
    <dgm:cxn modelId="{66B97CDE-C330-46C0-A5EB-0909F5FFD3DC}" type="presOf" srcId="{AF61E57B-CA4A-4388-9F1D-DCDBC1AD0133}" destId="{7F93E312-DCCF-457E-A6CC-B313FD4E00F0}" srcOrd="1" destOrd="0" presId="urn:microsoft.com/office/officeart/2005/8/layout/orgChart1"/>
    <dgm:cxn modelId="{B7576EAF-CD42-4922-9B40-AFD80D135D66}" type="presOf" srcId="{F2A9CEEE-F33E-4C14-B3C1-3D5616BC0193}" destId="{C1D30E87-452C-42AC-AF9A-A7F299F4436A}" srcOrd="0" destOrd="0" presId="urn:microsoft.com/office/officeart/2005/8/layout/orgChart1"/>
    <dgm:cxn modelId="{240EE694-ECBF-431E-93B0-03B2A46E6B75}" srcId="{4E32C9D6-2BC8-4D07-9ECF-40CD9F541018}" destId="{596E68BC-B683-4B64-9429-C5D19A453F78}" srcOrd="0" destOrd="0" parTransId="{1BC438FA-9311-48F5-A700-4D4F8E6D6D69}" sibTransId="{EAC8ED6F-CCAC-4032-9DCA-C1FD65A4A3D8}"/>
    <dgm:cxn modelId="{46CC5005-E69B-44EC-A7CF-722C9C84A631}" srcId="{78BFECA0-EBED-45CB-8BDE-D950228A7FEB}" destId="{4E32C9D6-2BC8-4D07-9ECF-40CD9F541018}" srcOrd="0" destOrd="0" parTransId="{F089B79F-A90E-4E5D-8440-F9B2F3AD153F}" sibTransId="{09620BA0-6A4F-4055-98F7-8507F3FC8011}"/>
    <dgm:cxn modelId="{02DEFD2D-A93B-42EF-8BC9-A35CADFBBD0B}" type="presOf" srcId="{741DE947-5F04-4DF5-A5CC-C6C9C749ABC8}" destId="{A5E0664E-10D3-4CAE-BDD6-7E003110993C}" srcOrd="1" destOrd="0" presId="urn:microsoft.com/office/officeart/2005/8/layout/orgChart1"/>
    <dgm:cxn modelId="{77B118F1-CEFD-4E94-8EB1-28BE842E6A15}" type="presOf" srcId="{3221C9DE-1B1E-4BA8-9BC0-5314268285E5}" destId="{2664B25E-60C7-409E-98E9-EAA50D4BD754}" srcOrd="0" destOrd="0" presId="urn:microsoft.com/office/officeart/2005/8/layout/orgChart1"/>
    <dgm:cxn modelId="{7A38F38E-C096-4FD4-B8D3-BED7F0F22530}" type="presOf" srcId="{8D7B94CA-ABB3-4F8A-92A2-06366EC51BE9}" destId="{40F0CDF7-8752-4D42-AF79-6A3089F0B9F0}" srcOrd="0" destOrd="0" presId="urn:microsoft.com/office/officeart/2005/8/layout/orgChart1"/>
    <dgm:cxn modelId="{29911D60-393B-4D01-9423-13FCE383F48C}" type="presOf" srcId="{4E32C9D6-2BC8-4D07-9ECF-40CD9F541018}" destId="{FA421392-9A9F-48D5-A62C-B19CD180CC26}" srcOrd="0" destOrd="0" presId="urn:microsoft.com/office/officeart/2005/8/layout/orgChart1"/>
    <dgm:cxn modelId="{EBF85D21-3A8B-418E-8AB9-EF7961621123}" srcId="{4E32C9D6-2BC8-4D07-9ECF-40CD9F541018}" destId="{2E04F5CB-B07D-49C3-A900-CB9C0FC9EE81}" srcOrd="3" destOrd="0" parTransId="{3221C9DE-1B1E-4BA8-9BC0-5314268285E5}" sibTransId="{8442BD27-C788-46AC-8CEC-9E86A0E27E00}"/>
    <dgm:cxn modelId="{6D7E9590-A5C9-43FC-AEA6-18CB0A37F70B}" type="presOf" srcId="{2E04F5CB-B07D-49C3-A900-CB9C0FC9EE81}" destId="{A9408536-EA8D-4C6B-B5B8-23937195FC3D}" srcOrd="0" destOrd="0" presId="urn:microsoft.com/office/officeart/2005/8/layout/orgChart1"/>
    <dgm:cxn modelId="{F17379F9-1018-427D-8934-1B67B3353D94}" type="presOf" srcId="{AF61E57B-CA4A-4388-9F1D-DCDBC1AD0133}" destId="{7FB7E009-A05B-4973-A5C5-800C56B607A4}" srcOrd="0" destOrd="0" presId="urn:microsoft.com/office/officeart/2005/8/layout/orgChart1"/>
    <dgm:cxn modelId="{3F470CF1-8E1A-41E2-A02A-67A4A5E236DD}" type="presOf" srcId="{4E32C9D6-2BC8-4D07-9ECF-40CD9F541018}" destId="{A1B24462-8C0D-4BFF-8A55-DEE329AD1039}" srcOrd="1" destOrd="0" presId="urn:microsoft.com/office/officeart/2005/8/layout/orgChart1"/>
    <dgm:cxn modelId="{A53FDF4E-BE33-4C63-9102-3E2A6C2D20FA}" type="presOf" srcId="{596E68BC-B683-4B64-9429-C5D19A453F78}" destId="{1BF2D537-306D-42E3-8B0B-E9750EDCE2A8}" srcOrd="0" destOrd="0" presId="urn:microsoft.com/office/officeart/2005/8/layout/orgChart1"/>
    <dgm:cxn modelId="{1976B230-6184-4E92-B88F-EDD7FDE42D84}" type="presOf" srcId="{741DE947-5F04-4DF5-A5CC-C6C9C749ABC8}" destId="{924793B7-5246-43E2-AEDE-6E12E3249013}" srcOrd="0" destOrd="0" presId="urn:microsoft.com/office/officeart/2005/8/layout/orgChart1"/>
    <dgm:cxn modelId="{1E62814D-6022-4568-AB03-4202F358EB9E}" type="presParOf" srcId="{17EDDFC2-947D-4B47-AEAF-B62D5BCDCA9B}" destId="{71C0DA7E-E1F2-4373-8341-82314C87AFE2}" srcOrd="0" destOrd="0" presId="urn:microsoft.com/office/officeart/2005/8/layout/orgChart1"/>
    <dgm:cxn modelId="{66EAAF5A-AA8B-4A13-A270-53F4518B2C07}" type="presParOf" srcId="{71C0DA7E-E1F2-4373-8341-82314C87AFE2}" destId="{88E3D17D-8105-449E-BA72-FE4C90A602A1}" srcOrd="0" destOrd="0" presId="urn:microsoft.com/office/officeart/2005/8/layout/orgChart1"/>
    <dgm:cxn modelId="{FF87C8E3-61A9-4F82-91AB-3374064B0F22}" type="presParOf" srcId="{88E3D17D-8105-449E-BA72-FE4C90A602A1}" destId="{FA421392-9A9F-48D5-A62C-B19CD180CC26}" srcOrd="0" destOrd="0" presId="urn:microsoft.com/office/officeart/2005/8/layout/orgChart1"/>
    <dgm:cxn modelId="{9F095FAE-3C4F-4BDB-84E3-6919A3ABFD4E}" type="presParOf" srcId="{88E3D17D-8105-449E-BA72-FE4C90A602A1}" destId="{A1B24462-8C0D-4BFF-8A55-DEE329AD1039}" srcOrd="1" destOrd="0" presId="urn:microsoft.com/office/officeart/2005/8/layout/orgChart1"/>
    <dgm:cxn modelId="{8C0A0199-D336-4329-907F-43B7D0BA7694}" type="presParOf" srcId="{71C0DA7E-E1F2-4373-8341-82314C87AFE2}" destId="{9C84D253-9C4C-40E0-AC6E-68AF98B7929C}" srcOrd="1" destOrd="0" presId="urn:microsoft.com/office/officeart/2005/8/layout/orgChart1"/>
    <dgm:cxn modelId="{B33D724A-E027-4F08-B1DC-2F0C81D23F5D}" type="presParOf" srcId="{9C84D253-9C4C-40E0-AC6E-68AF98B7929C}" destId="{C1D30E87-452C-42AC-AF9A-A7F299F4436A}" srcOrd="0" destOrd="0" presId="urn:microsoft.com/office/officeart/2005/8/layout/orgChart1"/>
    <dgm:cxn modelId="{5A28C3FA-1D84-4831-B2F1-B7FE837E28EB}" type="presParOf" srcId="{9C84D253-9C4C-40E0-AC6E-68AF98B7929C}" destId="{DAB7BA5D-7234-409D-951A-22E07D9137F8}" srcOrd="1" destOrd="0" presId="urn:microsoft.com/office/officeart/2005/8/layout/orgChart1"/>
    <dgm:cxn modelId="{D2ACC2E5-54FE-4FE4-B4E6-07428164FE58}" type="presParOf" srcId="{DAB7BA5D-7234-409D-951A-22E07D9137F8}" destId="{61E186C8-AA8B-4C88-B6FE-77F02FB35AB5}" srcOrd="0" destOrd="0" presId="urn:microsoft.com/office/officeart/2005/8/layout/orgChart1"/>
    <dgm:cxn modelId="{7B89C7E4-97D4-437C-816B-0467513432B7}" type="presParOf" srcId="{61E186C8-AA8B-4C88-B6FE-77F02FB35AB5}" destId="{7FB7E009-A05B-4973-A5C5-800C56B607A4}" srcOrd="0" destOrd="0" presId="urn:microsoft.com/office/officeart/2005/8/layout/orgChart1"/>
    <dgm:cxn modelId="{AD3326E2-CB19-4501-B815-69E498856469}" type="presParOf" srcId="{61E186C8-AA8B-4C88-B6FE-77F02FB35AB5}" destId="{7F93E312-DCCF-457E-A6CC-B313FD4E00F0}" srcOrd="1" destOrd="0" presId="urn:microsoft.com/office/officeart/2005/8/layout/orgChart1"/>
    <dgm:cxn modelId="{52634FB2-DA5E-4513-9042-B5A21C2FE211}" type="presParOf" srcId="{DAB7BA5D-7234-409D-951A-22E07D9137F8}" destId="{4B99D64E-C6BD-4988-8B0D-1CE2C8C8FE24}" srcOrd="1" destOrd="0" presId="urn:microsoft.com/office/officeart/2005/8/layout/orgChart1"/>
    <dgm:cxn modelId="{92DC577D-F18B-49CA-82EC-31CA0E205138}" type="presParOf" srcId="{DAB7BA5D-7234-409D-951A-22E07D9137F8}" destId="{07E97E8E-AAD1-44BF-8F05-A974D85E85BD}" srcOrd="2" destOrd="0" presId="urn:microsoft.com/office/officeart/2005/8/layout/orgChart1"/>
    <dgm:cxn modelId="{B69302B3-1CB3-4D23-BE1A-7952B32B13A2}" type="presParOf" srcId="{9C84D253-9C4C-40E0-AC6E-68AF98B7929C}" destId="{40F0CDF7-8752-4D42-AF79-6A3089F0B9F0}" srcOrd="2" destOrd="0" presId="urn:microsoft.com/office/officeart/2005/8/layout/orgChart1"/>
    <dgm:cxn modelId="{A4C20EA8-192F-4F20-95FA-A1C2C3A6179A}" type="presParOf" srcId="{9C84D253-9C4C-40E0-AC6E-68AF98B7929C}" destId="{0D440A62-9408-4AC2-9A19-7608A3F20CF4}" srcOrd="3" destOrd="0" presId="urn:microsoft.com/office/officeart/2005/8/layout/orgChart1"/>
    <dgm:cxn modelId="{00B9CCB2-A2BC-4A3A-9AEE-A21537A507B9}" type="presParOf" srcId="{0D440A62-9408-4AC2-9A19-7608A3F20CF4}" destId="{5D2E97F0-16E1-4807-8787-63833158848F}" srcOrd="0" destOrd="0" presId="urn:microsoft.com/office/officeart/2005/8/layout/orgChart1"/>
    <dgm:cxn modelId="{AE4A36CD-CADC-4E46-B390-55D8068AE4CF}" type="presParOf" srcId="{5D2E97F0-16E1-4807-8787-63833158848F}" destId="{924793B7-5246-43E2-AEDE-6E12E3249013}" srcOrd="0" destOrd="0" presId="urn:microsoft.com/office/officeart/2005/8/layout/orgChart1"/>
    <dgm:cxn modelId="{99FA1B38-8D5C-43D1-A3E0-13ECEC77A203}" type="presParOf" srcId="{5D2E97F0-16E1-4807-8787-63833158848F}" destId="{A5E0664E-10D3-4CAE-BDD6-7E003110993C}" srcOrd="1" destOrd="0" presId="urn:microsoft.com/office/officeart/2005/8/layout/orgChart1"/>
    <dgm:cxn modelId="{3C3126DD-CD02-4D20-A024-1A33B4C4A257}" type="presParOf" srcId="{0D440A62-9408-4AC2-9A19-7608A3F20CF4}" destId="{A1703A52-66E1-462F-9C94-A03242AE3B8A}" srcOrd="1" destOrd="0" presId="urn:microsoft.com/office/officeart/2005/8/layout/orgChart1"/>
    <dgm:cxn modelId="{C7884480-A08C-446D-895C-2328353368B0}" type="presParOf" srcId="{0D440A62-9408-4AC2-9A19-7608A3F20CF4}" destId="{E18DA1AD-161D-4C17-9888-921F7FDBD069}" srcOrd="2" destOrd="0" presId="urn:microsoft.com/office/officeart/2005/8/layout/orgChart1"/>
    <dgm:cxn modelId="{C8A5F0C8-E553-473A-9449-43FDF4CAF4C2}" type="presParOf" srcId="{9C84D253-9C4C-40E0-AC6E-68AF98B7929C}" destId="{2664B25E-60C7-409E-98E9-EAA50D4BD754}" srcOrd="4" destOrd="0" presId="urn:microsoft.com/office/officeart/2005/8/layout/orgChart1"/>
    <dgm:cxn modelId="{A09C6CE8-3054-4C47-A7B1-1CEDD3843508}" type="presParOf" srcId="{9C84D253-9C4C-40E0-AC6E-68AF98B7929C}" destId="{D31A6F3F-2835-4DD0-B4C7-D661F291F731}" srcOrd="5" destOrd="0" presId="urn:microsoft.com/office/officeart/2005/8/layout/orgChart1"/>
    <dgm:cxn modelId="{D5DAFAA4-FCD2-41FF-9B54-F35891F1BFFA}" type="presParOf" srcId="{D31A6F3F-2835-4DD0-B4C7-D661F291F731}" destId="{434D5A98-D158-4590-A342-E814F467DD55}" srcOrd="0" destOrd="0" presId="urn:microsoft.com/office/officeart/2005/8/layout/orgChart1"/>
    <dgm:cxn modelId="{C3E35E03-AC53-41A9-9AEB-0C9C864F4B33}" type="presParOf" srcId="{434D5A98-D158-4590-A342-E814F467DD55}" destId="{A9408536-EA8D-4C6B-B5B8-23937195FC3D}" srcOrd="0" destOrd="0" presId="urn:microsoft.com/office/officeart/2005/8/layout/orgChart1"/>
    <dgm:cxn modelId="{8102A41E-71BD-49A9-873E-4C60E19FA110}" type="presParOf" srcId="{434D5A98-D158-4590-A342-E814F467DD55}" destId="{7492C83B-1633-4B1E-9F5C-A2DBF3A58EF6}" srcOrd="1" destOrd="0" presId="urn:microsoft.com/office/officeart/2005/8/layout/orgChart1"/>
    <dgm:cxn modelId="{957B07B7-E3B1-4F11-ABA7-3358DFCF87AD}" type="presParOf" srcId="{D31A6F3F-2835-4DD0-B4C7-D661F291F731}" destId="{0BDDA04A-4E61-41F2-9F21-A896D453EBB6}" srcOrd="1" destOrd="0" presId="urn:microsoft.com/office/officeart/2005/8/layout/orgChart1"/>
    <dgm:cxn modelId="{67BBFC8D-4CB1-40A6-8D96-0621355F1CC1}" type="presParOf" srcId="{D31A6F3F-2835-4DD0-B4C7-D661F291F731}" destId="{6262A626-1233-4E5C-A2FB-0A4F51D6D3A0}" srcOrd="2" destOrd="0" presId="urn:microsoft.com/office/officeart/2005/8/layout/orgChart1"/>
    <dgm:cxn modelId="{8747C781-0C3A-4BDE-94AA-7320A32980FD}" type="presParOf" srcId="{71C0DA7E-E1F2-4373-8341-82314C87AFE2}" destId="{349D3094-A3EB-4B7C-BDCF-58DA9DD9A0A6}" srcOrd="2" destOrd="0" presId="urn:microsoft.com/office/officeart/2005/8/layout/orgChart1"/>
    <dgm:cxn modelId="{D967393D-FC4B-40A0-BFBE-A5A72A3059C5}" type="presParOf" srcId="{349D3094-A3EB-4B7C-BDCF-58DA9DD9A0A6}" destId="{8FF39BC1-CDDF-410E-AD76-8783D8074233}" srcOrd="0" destOrd="0" presId="urn:microsoft.com/office/officeart/2005/8/layout/orgChart1"/>
    <dgm:cxn modelId="{D9D18C36-7895-46F9-9FEA-B00144CE2721}" type="presParOf" srcId="{349D3094-A3EB-4B7C-BDCF-58DA9DD9A0A6}" destId="{9BA7FED1-1A3C-4E11-98A9-E791AAE912EB}" srcOrd="1" destOrd="0" presId="urn:microsoft.com/office/officeart/2005/8/layout/orgChart1"/>
    <dgm:cxn modelId="{49C921FC-9A93-4F79-B4C8-7F3914946579}" type="presParOf" srcId="{9BA7FED1-1A3C-4E11-98A9-E791AAE912EB}" destId="{4779C0F4-BD89-4ED3-8427-D457D694EFD3}" srcOrd="0" destOrd="0" presId="urn:microsoft.com/office/officeart/2005/8/layout/orgChart1"/>
    <dgm:cxn modelId="{8E316550-A2E1-491E-A04C-248E951DBBC7}" type="presParOf" srcId="{4779C0F4-BD89-4ED3-8427-D457D694EFD3}" destId="{1BF2D537-306D-42E3-8B0B-E9750EDCE2A8}" srcOrd="0" destOrd="0" presId="urn:microsoft.com/office/officeart/2005/8/layout/orgChart1"/>
    <dgm:cxn modelId="{F3579CBB-DD39-4966-BE9B-21481AB6FC09}" type="presParOf" srcId="{4779C0F4-BD89-4ED3-8427-D457D694EFD3}" destId="{D286F1CD-4058-429F-9F5E-AEA7705AFB1E}" srcOrd="1" destOrd="0" presId="urn:microsoft.com/office/officeart/2005/8/layout/orgChart1"/>
    <dgm:cxn modelId="{2F7002D9-4206-47A9-91CA-C61993E3E242}" type="presParOf" srcId="{9BA7FED1-1A3C-4E11-98A9-E791AAE912EB}" destId="{D6416FA9-38FF-4F85-A307-7B7A9309A7F0}" srcOrd="1" destOrd="0" presId="urn:microsoft.com/office/officeart/2005/8/layout/orgChart1"/>
    <dgm:cxn modelId="{7AA41263-A873-4DDF-AB60-DBFF5D0940AC}" type="presParOf" srcId="{9BA7FED1-1A3C-4E11-98A9-E791AAE912EB}" destId="{0E03DC99-4794-400F-B07E-3D38462248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50261-36C8-417A-8C84-146A7B6D29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F4906EC-E4F4-4A4B-B714-ABEE5B8D6D51}">
      <dgm:prSet phldrT="[Text]" custT="1"/>
      <dgm:spPr/>
      <dgm:t>
        <a:bodyPr/>
        <a:lstStyle/>
        <a:p>
          <a:pPr rtl="1"/>
          <a:r>
            <a:rPr lang="ar-IQ" sz="3200" b="1" dirty="0" smtClean="0"/>
            <a:t>اداء العمل </a:t>
          </a:r>
          <a:endParaRPr lang="ar-IQ" sz="3200" b="1" dirty="0"/>
        </a:p>
      </dgm:t>
    </dgm:pt>
    <dgm:pt modelId="{778C46BD-C151-4B1A-9608-D5045944217C}" type="parTrans" cxnId="{1F88A676-7E7C-4FE8-95F5-A15BB7D63D05}">
      <dgm:prSet/>
      <dgm:spPr/>
      <dgm:t>
        <a:bodyPr/>
        <a:lstStyle/>
        <a:p>
          <a:pPr rtl="1"/>
          <a:endParaRPr lang="ar-IQ"/>
        </a:p>
      </dgm:t>
    </dgm:pt>
    <dgm:pt modelId="{1DF1380A-60EE-4F1B-90B4-44EC1ED8A6BE}" type="sibTrans" cxnId="{1F88A676-7E7C-4FE8-95F5-A15BB7D63D05}">
      <dgm:prSet/>
      <dgm:spPr/>
      <dgm:t>
        <a:bodyPr/>
        <a:lstStyle/>
        <a:p>
          <a:pPr rtl="1"/>
          <a:endParaRPr lang="ar-IQ"/>
        </a:p>
      </dgm:t>
    </dgm:pt>
    <dgm:pt modelId="{473320C3-CD20-4D34-985A-D8EFED266E59}">
      <dgm:prSet phldrT="[Text]" custT="1"/>
      <dgm:spPr/>
      <dgm:t>
        <a:bodyPr/>
        <a:lstStyle/>
        <a:p>
          <a:pPr rtl="1"/>
          <a:r>
            <a:rPr lang="ar-IQ" sz="3200" b="1" dirty="0" smtClean="0"/>
            <a:t>طاعة الرؤساء </a:t>
          </a:r>
          <a:endParaRPr lang="ar-IQ" sz="3200" b="1" dirty="0"/>
        </a:p>
      </dgm:t>
    </dgm:pt>
    <dgm:pt modelId="{76070D42-21AF-40D1-9647-7BD830BD5E08}" type="parTrans" cxnId="{4F16D21B-A8CA-47EE-B22E-575D4B5C938A}">
      <dgm:prSet/>
      <dgm:spPr/>
      <dgm:t>
        <a:bodyPr/>
        <a:lstStyle/>
        <a:p>
          <a:pPr rtl="1"/>
          <a:endParaRPr lang="ar-IQ"/>
        </a:p>
      </dgm:t>
    </dgm:pt>
    <dgm:pt modelId="{23A4F58D-7A6A-4752-95C9-CB854ECA0716}" type="sibTrans" cxnId="{4F16D21B-A8CA-47EE-B22E-575D4B5C938A}">
      <dgm:prSet/>
      <dgm:spPr/>
      <dgm:t>
        <a:bodyPr/>
        <a:lstStyle/>
        <a:p>
          <a:pPr rtl="1"/>
          <a:endParaRPr lang="ar-IQ"/>
        </a:p>
      </dgm:t>
    </dgm:pt>
    <dgm:pt modelId="{D474CC1C-F800-4E3B-A234-FD911BCADB90}">
      <dgm:prSet phldrT="[Text]"/>
      <dgm:spPr/>
      <dgm:t>
        <a:bodyPr/>
        <a:lstStyle/>
        <a:p>
          <a:pPr rtl="1"/>
          <a:r>
            <a:rPr lang="ar-IQ" b="1" dirty="0" smtClean="0"/>
            <a:t>عدم افشاء اسرار الوظيفة </a:t>
          </a:r>
          <a:endParaRPr lang="ar-IQ" b="1" dirty="0"/>
        </a:p>
      </dgm:t>
    </dgm:pt>
    <dgm:pt modelId="{22D60C06-1C11-49C6-8FFB-02AA81F313E9}" type="parTrans" cxnId="{AFBA17F5-49E1-4EA3-A6CD-AD09896F2E84}">
      <dgm:prSet/>
      <dgm:spPr/>
      <dgm:t>
        <a:bodyPr/>
        <a:lstStyle/>
        <a:p>
          <a:pPr rtl="1"/>
          <a:endParaRPr lang="ar-IQ"/>
        </a:p>
      </dgm:t>
    </dgm:pt>
    <dgm:pt modelId="{E8FD5715-8490-4015-B1BA-FD32BA236CA5}" type="sibTrans" cxnId="{AFBA17F5-49E1-4EA3-A6CD-AD09896F2E84}">
      <dgm:prSet/>
      <dgm:spPr/>
      <dgm:t>
        <a:bodyPr/>
        <a:lstStyle/>
        <a:p>
          <a:pPr rtl="1"/>
          <a:endParaRPr lang="ar-IQ"/>
        </a:p>
      </dgm:t>
    </dgm:pt>
    <dgm:pt modelId="{3639ABFB-3980-4B5D-9220-D614549D5476}">
      <dgm:prSet phldrT="[Text]"/>
      <dgm:spPr/>
      <dgm:t>
        <a:bodyPr/>
        <a:lstStyle/>
        <a:p>
          <a:pPr rtl="1"/>
          <a:r>
            <a:rPr lang="ar-IQ" b="1" dirty="0" smtClean="0"/>
            <a:t>المحافظة على شرف وكرامة الوظيفية </a:t>
          </a:r>
          <a:endParaRPr lang="ar-IQ" b="1" dirty="0"/>
        </a:p>
      </dgm:t>
    </dgm:pt>
    <dgm:pt modelId="{EFC22198-9D26-4B31-ADB9-92C0ABD9D795}" type="parTrans" cxnId="{D5822417-9A53-4873-B0A8-878CE2B6717B}">
      <dgm:prSet/>
      <dgm:spPr/>
      <dgm:t>
        <a:bodyPr/>
        <a:lstStyle/>
        <a:p>
          <a:pPr rtl="1"/>
          <a:endParaRPr lang="ar-IQ"/>
        </a:p>
      </dgm:t>
    </dgm:pt>
    <dgm:pt modelId="{14E1629B-1A45-4579-AEDE-ED4382961900}" type="sibTrans" cxnId="{D5822417-9A53-4873-B0A8-878CE2B6717B}">
      <dgm:prSet/>
      <dgm:spPr/>
      <dgm:t>
        <a:bodyPr/>
        <a:lstStyle/>
        <a:p>
          <a:pPr rtl="1"/>
          <a:endParaRPr lang="ar-IQ"/>
        </a:p>
      </dgm:t>
    </dgm:pt>
    <dgm:pt modelId="{4C991670-2195-496E-9C02-E3471791F68B}">
      <dgm:prSet phldrT="[Text]" custT="1"/>
      <dgm:spPr/>
      <dgm:t>
        <a:bodyPr/>
        <a:lstStyle/>
        <a:p>
          <a:pPr rtl="1"/>
          <a:r>
            <a:rPr lang="ar-IQ" sz="2800" b="1" dirty="0" smtClean="0"/>
            <a:t>احترام القوانين واللوائح </a:t>
          </a:r>
          <a:endParaRPr lang="ar-IQ" sz="2800" b="1" dirty="0"/>
        </a:p>
      </dgm:t>
    </dgm:pt>
    <dgm:pt modelId="{B4424969-B723-4E90-9A9A-5BD68654BD00}" type="parTrans" cxnId="{2B89C45B-0010-48DF-BA5E-438D529E2D38}">
      <dgm:prSet/>
      <dgm:spPr/>
      <dgm:t>
        <a:bodyPr/>
        <a:lstStyle/>
        <a:p>
          <a:pPr rtl="1"/>
          <a:endParaRPr lang="ar-IQ"/>
        </a:p>
      </dgm:t>
    </dgm:pt>
    <dgm:pt modelId="{50C3356C-99A9-4810-93E0-4936B6930F0E}" type="sibTrans" cxnId="{2B89C45B-0010-48DF-BA5E-438D529E2D38}">
      <dgm:prSet/>
      <dgm:spPr/>
      <dgm:t>
        <a:bodyPr/>
        <a:lstStyle/>
        <a:p>
          <a:pPr rtl="1"/>
          <a:endParaRPr lang="ar-IQ"/>
        </a:p>
      </dgm:t>
    </dgm:pt>
    <dgm:pt modelId="{FCF574A4-B5B8-4563-906C-9F231963A808}">
      <dgm:prSet phldrT="[Text]"/>
      <dgm:spPr/>
      <dgm:t>
        <a:bodyPr/>
        <a:lstStyle/>
        <a:p>
          <a:pPr rtl="1"/>
          <a:r>
            <a:rPr lang="ar-IQ" b="1" dirty="0" smtClean="0"/>
            <a:t>عدم جواز الجمع بين الوظيفة واي عمل اخر </a:t>
          </a:r>
          <a:endParaRPr lang="ar-IQ" b="1" dirty="0"/>
        </a:p>
      </dgm:t>
    </dgm:pt>
    <dgm:pt modelId="{09C1B713-7FB4-4F3F-8791-38163B4ACBF8}" type="parTrans" cxnId="{6E4088F6-5C16-465D-B926-94C9184F66C6}">
      <dgm:prSet/>
      <dgm:spPr/>
      <dgm:t>
        <a:bodyPr/>
        <a:lstStyle/>
        <a:p>
          <a:pPr rtl="1"/>
          <a:endParaRPr lang="ar-IQ"/>
        </a:p>
      </dgm:t>
    </dgm:pt>
    <dgm:pt modelId="{790D6308-A5B3-43CB-810F-9F2BA6B07C15}" type="sibTrans" cxnId="{6E4088F6-5C16-465D-B926-94C9184F66C6}">
      <dgm:prSet/>
      <dgm:spPr/>
      <dgm:t>
        <a:bodyPr/>
        <a:lstStyle/>
        <a:p>
          <a:pPr rtl="1"/>
          <a:endParaRPr lang="ar-IQ"/>
        </a:p>
      </dgm:t>
    </dgm:pt>
    <dgm:pt modelId="{721A8D5D-531D-4779-9A37-D4754ED1EE95}" type="pres">
      <dgm:prSet presAssocID="{D5C50261-36C8-417A-8C84-146A7B6D29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4505A1-D6F4-4BCE-B847-CA0BA20F86BE}" type="pres">
      <dgm:prSet presAssocID="{3F4906EC-E4F4-4A4B-B714-ABEE5B8D6D51}" presName="root1" presStyleCnt="0"/>
      <dgm:spPr/>
    </dgm:pt>
    <dgm:pt modelId="{668D75AD-8613-4D9A-ABFE-8C9CFAB90E7E}" type="pres">
      <dgm:prSet presAssocID="{3F4906EC-E4F4-4A4B-B714-ABEE5B8D6D51}" presName="LevelOneTextNode" presStyleLbl="node0" presStyleIdx="0" presStyleCnt="1">
        <dgm:presLayoutVars>
          <dgm:chPref val="3"/>
        </dgm:presLayoutVars>
      </dgm:prSet>
      <dgm:spPr/>
    </dgm:pt>
    <dgm:pt modelId="{6EC06289-A074-4C80-B335-E4C6621C8CE5}" type="pres">
      <dgm:prSet presAssocID="{3F4906EC-E4F4-4A4B-B714-ABEE5B8D6D51}" presName="level2hierChild" presStyleCnt="0"/>
      <dgm:spPr/>
    </dgm:pt>
    <dgm:pt modelId="{576717BE-1527-4BF3-B7D8-DF2627AFA974}" type="pres">
      <dgm:prSet presAssocID="{76070D42-21AF-40D1-9647-7BD830BD5E08}" presName="conn2-1" presStyleLbl="parChTrans1D2" presStyleIdx="0" presStyleCnt="2"/>
      <dgm:spPr/>
    </dgm:pt>
    <dgm:pt modelId="{2967E1A4-DC8A-4C7F-81B1-56AF9F103235}" type="pres">
      <dgm:prSet presAssocID="{76070D42-21AF-40D1-9647-7BD830BD5E08}" presName="connTx" presStyleLbl="parChTrans1D2" presStyleIdx="0" presStyleCnt="2"/>
      <dgm:spPr/>
    </dgm:pt>
    <dgm:pt modelId="{273053CB-E5A3-446E-865E-1ACAF5C4C5B5}" type="pres">
      <dgm:prSet presAssocID="{473320C3-CD20-4D34-985A-D8EFED266E59}" presName="root2" presStyleCnt="0"/>
      <dgm:spPr/>
    </dgm:pt>
    <dgm:pt modelId="{3A7EB137-7537-4654-A4BF-EF734EF5AF77}" type="pres">
      <dgm:prSet presAssocID="{473320C3-CD20-4D34-985A-D8EFED266E59}" presName="LevelTwoTextNode" presStyleLbl="node2" presStyleIdx="0" presStyleCnt="2">
        <dgm:presLayoutVars>
          <dgm:chPref val="3"/>
        </dgm:presLayoutVars>
      </dgm:prSet>
      <dgm:spPr/>
    </dgm:pt>
    <dgm:pt modelId="{E62BB25A-5158-402E-AFFA-01AE6FEEC9AD}" type="pres">
      <dgm:prSet presAssocID="{473320C3-CD20-4D34-985A-D8EFED266E59}" presName="level3hierChild" presStyleCnt="0"/>
      <dgm:spPr/>
    </dgm:pt>
    <dgm:pt modelId="{05782320-96AE-4E40-ACE2-50AF64BDF836}" type="pres">
      <dgm:prSet presAssocID="{22D60C06-1C11-49C6-8FFB-02AA81F313E9}" presName="conn2-1" presStyleLbl="parChTrans1D3" presStyleIdx="0" presStyleCnt="3"/>
      <dgm:spPr/>
    </dgm:pt>
    <dgm:pt modelId="{4556A6B5-D701-4AA4-8F76-F61548915DAD}" type="pres">
      <dgm:prSet presAssocID="{22D60C06-1C11-49C6-8FFB-02AA81F313E9}" presName="connTx" presStyleLbl="parChTrans1D3" presStyleIdx="0" presStyleCnt="3"/>
      <dgm:spPr/>
    </dgm:pt>
    <dgm:pt modelId="{75341314-24CF-445B-81BC-2A0E9B9A19C3}" type="pres">
      <dgm:prSet presAssocID="{D474CC1C-F800-4E3B-A234-FD911BCADB90}" presName="root2" presStyleCnt="0"/>
      <dgm:spPr/>
    </dgm:pt>
    <dgm:pt modelId="{34CC8E68-7258-45E0-A730-36EFCC3E8C09}" type="pres">
      <dgm:prSet presAssocID="{D474CC1C-F800-4E3B-A234-FD911BCADB90}" presName="LevelTwoTextNode" presStyleLbl="node3" presStyleIdx="0" presStyleCnt="3">
        <dgm:presLayoutVars>
          <dgm:chPref val="3"/>
        </dgm:presLayoutVars>
      </dgm:prSet>
      <dgm:spPr/>
    </dgm:pt>
    <dgm:pt modelId="{B8B284B5-52BB-4998-BB60-2A50B81E3268}" type="pres">
      <dgm:prSet presAssocID="{D474CC1C-F800-4E3B-A234-FD911BCADB90}" presName="level3hierChild" presStyleCnt="0"/>
      <dgm:spPr/>
    </dgm:pt>
    <dgm:pt modelId="{E1A7063C-D1AE-4162-83D7-1CB9B00925C8}" type="pres">
      <dgm:prSet presAssocID="{EFC22198-9D26-4B31-ADB9-92C0ABD9D795}" presName="conn2-1" presStyleLbl="parChTrans1D3" presStyleIdx="1" presStyleCnt="3"/>
      <dgm:spPr/>
    </dgm:pt>
    <dgm:pt modelId="{FA1820BD-84BC-44EA-9231-E44F02704E26}" type="pres">
      <dgm:prSet presAssocID="{EFC22198-9D26-4B31-ADB9-92C0ABD9D795}" presName="connTx" presStyleLbl="parChTrans1D3" presStyleIdx="1" presStyleCnt="3"/>
      <dgm:spPr/>
    </dgm:pt>
    <dgm:pt modelId="{F04E0CF2-DCCE-45F8-BA25-F9163E09517C}" type="pres">
      <dgm:prSet presAssocID="{3639ABFB-3980-4B5D-9220-D614549D5476}" presName="root2" presStyleCnt="0"/>
      <dgm:spPr/>
    </dgm:pt>
    <dgm:pt modelId="{F1CE5ACF-7309-4F5A-97EB-BB1FC15F4E7A}" type="pres">
      <dgm:prSet presAssocID="{3639ABFB-3980-4B5D-9220-D614549D5476}" presName="LevelTwoTextNode" presStyleLbl="node3" presStyleIdx="1" presStyleCnt="3">
        <dgm:presLayoutVars>
          <dgm:chPref val="3"/>
        </dgm:presLayoutVars>
      </dgm:prSet>
      <dgm:spPr/>
    </dgm:pt>
    <dgm:pt modelId="{B204BDF0-FF85-4896-BBAF-D2AFEB4C6FC9}" type="pres">
      <dgm:prSet presAssocID="{3639ABFB-3980-4B5D-9220-D614549D5476}" presName="level3hierChild" presStyleCnt="0"/>
      <dgm:spPr/>
    </dgm:pt>
    <dgm:pt modelId="{11F1E098-42FD-469F-9E1C-993B84DD9802}" type="pres">
      <dgm:prSet presAssocID="{B4424969-B723-4E90-9A9A-5BD68654BD00}" presName="conn2-1" presStyleLbl="parChTrans1D2" presStyleIdx="1" presStyleCnt="2"/>
      <dgm:spPr/>
    </dgm:pt>
    <dgm:pt modelId="{DADCCF9B-868E-4C2C-B990-5FEC566CF395}" type="pres">
      <dgm:prSet presAssocID="{B4424969-B723-4E90-9A9A-5BD68654BD00}" presName="connTx" presStyleLbl="parChTrans1D2" presStyleIdx="1" presStyleCnt="2"/>
      <dgm:spPr/>
    </dgm:pt>
    <dgm:pt modelId="{43EE2D3E-2D26-4570-9243-5EFA90694AD3}" type="pres">
      <dgm:prSet presAssocID="{4C991670-2195-496E-9C02-E3471791F68B}" presName="root2" presStyleCnt="0"/>
      <dgm:spPr/>
    </dgm:pt>
    <dgm:pt modelId="{9297D45D-E48C-405E-8A74-BDC5C602EF86}" type="pres">
      <dgm:prSet presAssocID="{4C991670-2195-496E-9C02-E3471791F68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30E7EEA-3DCE-4E61-B010-2C0D9C9F4F1E}" type="pres">
      <dgm:prSet presAssocID="{4C991670-2195-496E-9C02-E3471791F68B}" presName="level3hierChild" presStyleCnt="0"/>
      <dgm:spPr/>
    </dgm:pt>
    <dgm:pt modelId="{D492BA82-CA9B-4898-8A95-089AF4C8861B}" type="pres">
      <dgm:prSet presAssocID="{09C1B713-7FB4-4F3F-8791-38163B4ACBF8}" presName="conn2-1" presStyleLbl="parChTrans1D3" presStyleIdx="2" presStyleCnt="3"/>
      <dgm:spPr/>
    </dgm:pt>
    <dgm:pt modelId="{DBDF78D9-8AEE-4FA8-BCF2-8ABBFC780A55}" type="pres">
      <dgm:prSet presAssocID="{09C1B713-7FB4-4F3F-8791-38163B4ACBF8}" presName="connTx" presStyleLbl="parChTrans1D3" presStyleIdx="2" presStyleCnt="3"/>
      <dgm:spPr/>
    </dgm:pt>
    <dgm:pt modelId="{A73E57B1-63A4-4802-8C82-13A38511FE18}" type="pres">
      <dgm:prSet presAssocID="{FCF574A4-B5B8-4563-906C-9F231963A808}" presName="root2" presStyleCnt="0"/>
      <dgm:spPr/>
    </dgm:pt>
    <dgm:pt modelId="{8E55B33D-2F38-40DD-9531-B9ACCE6E422C}" type="pres">
      <dgm:prSet presAssocID="{FCF574A4-B5B8-4563-906C-9F231963A808}" presName="LevelTwoTextNode" presStyleLbl="node3" presStyleIdx="2" presStyleCnt="3">
        <dgm:presLayoutVars>
          <dgm:chPref val="3"/>
        </dgm:presLayoutVars>
      </dgm:prSet>
      <dgm:spPr/>
    </dgm:pt>
    <dgm:pt modelId="{B4EAC0D1-8C98-4638-8877-A2D0CD449BB4}" type="pres">
      <dgm:prSet presAssocID="{FCF574A4-B5B8-4563-906C-9F231963A808}" presName="level3hierChild" presStyleCnt="0"/>
      <dgm:spPr/>
    </dgm:pt>
  </dgm:ptLst>
  <dgm:cxnLst>
    <dgm:cxn modelId="{A467C738-B17D-4FD1-A731-4A7382679297}" type="presOf" srcId="{D474CC1C-F800-4E3B-A234-FD911BCADB90}" destId="{34CC8E68-7258-45E0-A730-36EFCC3E8C09}" srcOrd="0" destOrd="0" presId="urn:microsoft.com/office/officeart/2005/8/layout/hierarchy2"/>
    <dgm:cxn modelId="{8E7906CA-1B54-4AB6-89F7-26B3F359CB3E}" type="presOf" srcId="{22D60C06-1C11-49C6-8FFB-02AA81F313E9}" destId="{05782320-96AE-4E40-ACE2-50AF64BDF836}" srcOrd="0" destOrd="0" presId="urn:microsoft.com/office/officeart/2005/8/layout/hierarchy2"/>
    <dgm:cxn modelId="{0A01C520-1BF5-4FCD-8B7D-AD93D57E9058}" type="presOf" srcId="{22D60C06-1C11-49C6-8FFB-02AA81F313E9}" destId="{4556A6B5-D701-4AA4-8F76-F61548915DAD}" srcOrd="1" destOrd="0" presId="urn:microsoft.com/office/officeart/2005/8/layout/hierarchy2"/>
    <dgm:cxn modelId="{8033AEC8-C8AE-484E-AFD4-BD94CBC7E18A}" type="presOf" srcId="{EFC22198-9D26-4B31-ADB9-92C0ABD9D795}" destId="{E1A7063C-D1AE-4162-83D7-1CB9B00925C8}" srcOrd="0" destOrd="0" presId="urn:microsoft.com/office/officeart/2005/8/layout/hierarchy2"/>
    <dgm:cxn modelId="{42278641-F6D1-442C-B567-FCB96F901B74}" type="presOf" srcId="{3F4906EC-E4F4-4A4B-B714-ABEE5B8D6D51}" destId="{668D75AD-8613-4D9A-ABFE-8C9CFAB90E7E}" srcOrd="0" destOrd="0" presId="urn:microsoft.com/office/officeart/2005/8/layout/hierarchy2"/>
    <dgm:cxn modelId="{A83573F9-AC19-49C2-96F2-13157BFDCCBB}" type="presOf" srcId="{FCF574A4-B5B8-4563-906C-9F231963A808}" destId="{8E55B33D-2F38-40DD-9531-B9ACCE6E422C}" srcOrd="0" destOrd="0" presId="urn:microsoft.com/office/officeart/2005/8/layout/hierarchy2"/>
    <dgm:cxn modelId="{1C7675EC-3005-4FB3-85DD-863BBD79DF5D}" type="presOf" srcId="{76070D42-21AF-40D1-9647-7BD830BD5E08}" destId="{2967E1A4-DC8A-4C7F-81B1-56AF9F103235}" srcOrd="1" destOrd="0" presId="urn:microsoft.com/office/officeart/2005/8/layout/hierarchy2"/>
    <dgm:cxn modelId="{D5822417-9A53-4873-B0A8-878CE2B6717B}" srcId="{473320C3-CD20-4D34-985A-D8EFED266E59}" destId="{3639ABFB-3980-4B5D-9220-D614549D5476}" srcOrd="1" destOrd="0" parTransId="{EFC22198-9D26-4B31-ADB9-92C0ABD9D795}" sibTransId="{14E1629B-1A45-4579-AEDE-ED4382961900}"/>
    <dgm:cxn modelId="{2B89C45B-0010-48DF-BA5E-438D529E2D38}" srcId="{3F4906EC-E4F4-4A4B-B714-ABEE5B8D6D51}" destId="{4C991670-2195-496E-9C02-E3471791F68B}" srcOrd="1" destOrd="0" parTransId="{B4424969-B723-4E90-9A9A-5BD68654BD00}" sibTransId="{50C3356C-99A9-4810-93E0-4936B6930F0E}"/>
    <dgm:cxn modelId="{70A7FC0E-DD7F-45B8-AC74-6F7E29F1D567}" type="presOf" srcId="{09C1B713-7FB4-4F3F-8791-38163B4ACBF8}" destId="{DBDF78D9-8AEE-4FA8-BCF2-8ABBFC780A55}" srcOrd="1" destOrd="0" presId="urn:microsoft.com/office/officeart/2005/8/layout/hierarchy2"/>
    <dgm:cxn modelId="{9C106419-4D7D-4A8D-9514-DF3C3EACE587}" type="presOf" srcId="{3639ABFB-3980-4B5D-9220-D614549D5476}" destId="{F1CE5ACF-7309-4F5A-97EB-BB1FC15F4E7A}" srcOrd="0" destOrd="0" presId="urn:microsoft.com/office/officeart/2005/8/layout/hierarchy2"/>
    <dgm:cxn modelId="{6E4088F6-5C16-465D-B926-94C9184F66C6}" srcId="{4C991670-2195-496E-9C02-E3471791F68B}" destId="{FCF574A4-B5B8-4563-906C-9F231963A808}" srcOrd="0" destOrd="0" parTransId="{09C1B713-7FB4-4F3F-8791-38163B4ACBF8}" sibTransId="{790D6308-A5B3-43CB-810F-9F2BA6B07C15}"/>
    <dgm:cxn modelId="{3BE200BE-0EB4-44ED-AA27-CE47CB9A9E63}" type="presOf" srcId="{09C1B713-7FB4-4F3F-8791-38163B4ACBF8}" destId="{D492BA82-CA9B-4898-8A95-089AF4C8861B}" srcOrd="0" destOrd="0" presId="urn:microsoft.com/office/officeart/2005/8/layout/hierarchy2"/>
    <dgm:cxn modelId="{0787ADC9-4B18-45E2-A553-526B200CE006}" type="presOf" srcId="{B4424969-B723-4E90-9A9A-5BD68654BD00}" destId="{DADCCF9B-868E-4C2C-B990-5FEC566CF395}" srcOrd="1" destOrd="0" presId="urn:microsoft.com/office/officeart/2005/8/layout/hierarchy2"/>
    <dgm:cxn modelId="{532AF859-E61C-4F87-A54E-95E7530D7C13}" type="presOf" srcId="{4C991670-2195-496E-9C02-E3471791F68B}" destId="{9297D45D-E48C-405E-8A74-BDC5C602EF86}" srcOrd="0" destOrd="0" presId="urn:microsoft.com/office/officeart/2005/8/layout/hierarchy2"/>
    <dgm:cxn modelId="{11BC5B79-FC29-4BAF-BC4B-0E8BE389A692}" type="presOf" srcId="{D5C50261-36C8-417A-8C84-146A7B6D29FF}" destId="{721A8D5D-531D-4779-9A37-D4754ED1EE95}" srcOrd="0" destOrd="0" presId="urn:microsoft.com/office/officeart/2005/8/layout/hierarchy2"/>
    <dgm:cxn modelId="{1C952E0F-9DBA-4041-8E46-F7681050C42E}" type="presOf" srcId="{EFC22198-9D26-4B31-ADB9-92C0ABD9D795}" destId="{FA1820BD-84BC-44EA-9231-E44F02704E26}" srcOrd="1" destOrd="0" presId="urn:microsoft.com/office/officeart/2005/8/layout/hierarchy2"/>
    <dgm:cxn modelId="{C4922D87-5DF9-4BF4-AB65-B1AC47A0D77B}" type="presOf" srcId="{473320C3-CD20-4D34-985A-D8EFED266E59}" destId="{3A7EB137-7537-4654-A4BF-EF734EF5AF77}" srcOrd="0" destOrd="0" presId="urn:microsoft.com/office/officeart/2005/8/layout/hierarchy2"/>
    <dgm:cxn modelId="{4F16D21B-A8CA-47EE-B22E-575D4B5C938A}" srcId="{3F4906EC-E4F4-4A4B-B714-ABEE5B8D6D51}" destId="{473320C3-CD20-4D34-985A-D8EFED266E59}" srcOrd="0" destOrd="0" parTransId="{76070D42-21AF-40D1-9647-7BD830BD5E08}" sibTransId="{23A4F58D-7A6A-4752-95C9-CB854ECA0716}"/>
    <dgm:cxn modelId="{1F88A676-7E7C-4FE8-95F5-A15BB7D63D05}" srcId="{D5C50261-36C8-417A-8C84-146A7B6D29FF}" destId="{3F4906EC-E4F4-4A4B-B714-ABEE5B8D6D51}" srcOrd="0" destOrd="0" parTransId="{778C46BD-C151-4B1A-9608-D5045944217C}" sibTransId="{1DF1380A-60EE-4F1B-90B4-44EC1ED8A6BE}"/>
    <dgm:cxn modelId="{AFBA17F5-49E1-4EA3-A6CD-AD09896F2E84}" srcId="{473320C3-CD20-4D34-985A-D8EFED266E59}" destId="{D474CC1C-F800-4E3B-A234-FD911BCADB90}" srcOrd="0" destOrd="0" parTransId="{22D60C06-1C11-49C6-8FFB-02AA81F313E9}" sibTransId="{E8FD5715-8490-4015-B1BA-FD32BA236CA5}"/>
    <dgm:cxn modelId="{DEC39CBF-9D60-420B-B7D8-8F47531941FD}" type="presOf" srcId="{76070D42-21AF-40D1-9647-7BD830BD5E08}" destId="{576717BE-1527-4BF3-B7D8-DF2627AFA974}" srcOrd="0" destOrd="0" presId="urn:microsoft.com/office/officeart/2005/8/layout/hierarchy2"/>
    <dgm:cxn modelId="{3EDFAA25-03D4-4E5D-883C-AB810E5B2444}" type="presOf" srcId="{B4424969-B723-4E90-9A9A-5BD68654BD00}" destId="{11F1E098-42FD-469F-9E1C-993B84DD9802}" srcOrd="0" destOrd="0" presId="urn:microsoft.com/office/officeart/2005/8/layout/hierarchy2"/>
    <dgm:cxn modelId="{D40237C5-88D7-45C6-9CFA-1A92F5CA7DE3}" type="presParOf" srcId="{721A8D5D-531D-4779-9A37-D4754ED1EE95}" destId="{824505A1-D6F4-4BCE-B847-CA0BA20F86BE}" srcOrd="0" destOrd="0" presId="urn:microsoft.com/office/officeart/2005/8/layout/hierarchy2"/>
    <dgm:cxn modelId="{30B2BE74-B54F-466B-BF90-D14B686D26B8}" type="presParOf" srcId="{824505A1-D6F4-4BCE-B847-CA0BA20F86BE}" destId="{668D75AD-8613-4D9A-ABFE-8C9CFAB90E7E}" srcOrd="0" destOrd="0" presId="urn:microsoft.com/office/officeart/2005/8/layout/hierarchy2"/>
    <dgm:cxn modelId="{50D94E3C-57B7-433B-8732-D079C576743E}" type="presParOf" srcId="{824505A1-D6F4-4BCE-B847-CA0BA20F86BE}" destId="{6EC06289-A074-4C80-B335-E4C6621C8CE5}" srcOrd="1" destOrd="0" presId="urn:microsoft.com/office/officeart/2005/8/layout/hierarchy2"/>
    <dgm:cxn modelId="{1EEE82DC-8036-4F6C-8532-DB6E954BB266}" type="presParOf" srcId="{6EC06289-A074-4C80-B335-E4C6621C8CE5}" destId="{576717BE-1527-4BF3-B7D8-DF2627AFA974}" srcOrd="0" destOrd="0" presId="urn:microsoft.com/office/officeart/2005/8/layout/hierarchy2"/>
    <dgm:cxn modelId="{B9E0093B-F5D4-41B7-B232-BADAE1B3A8FB}" type="presParOf" srcId="{576717BE-1527-4BF3-B7D8-DF2627AFA974}" destId="{2967E1A4-DC8A-4C7F-81B1-56AF9F103235}" srcOrd="0" destOrd="0" presId="urn:microsoft.com/office/officeart/2005/8/layout/hierarchy2"/>
    <dgm:cxn modelId="{B4162F71-0F41-45C0-8CE7-22CFB9253713}" type="presParOf" srcId="{6EC06289-A074-4C80-B335-E4C6621C8CE5}" destId="{273053CB-E5A3-446E-865E-1ACAF5C4C5B5}" srcOrd="1" destOrd="0" presId="urn:microsoft.com/office/officeart/2005/8/layout/hierarchy2"/>
    <dgm:cxn modelId="{F59AE974-041F-4077-AC52-FDA44CD0F0E3}" type="presParOf" srcId="{273053CB-E5A3-446E-865E-1ACAF5C4C5B5}" destId="{3A7EB137-7537-4654-A4BF-EF734EF5AF77}" srcOrd="0" destOrd="0" presId="urn:microsoft.com/office/officeart/2005/8/layout/hierarchy2"/>
    <dgm:cxn modelId="{569213E1-22B9-4A27-A389-F1AC5BCC854C}" type="presParOf" srcId="{273053CB-E5A3-446E-865E-1ACAF5C4C5B5}" destId="{E62BB25A-5158-402E-AFFA-01AE6FEEC9AD}" srcOrd="1" destOrd="0" presId="urn:microsoft.com/office/officeart/2005/8/layout/hierarchy2"/>
    <dgm:cxn modelId="{F4F4EE23-CDBB-4074-95D2-93F05A24901E}" type="presParOf" srcId="{E62BB25A-5158-402E-AFFA-01AE6FEEC9AD}" destId="{05782320-96AE-4E40-ACE2-50AF64BDF836}" srcOrd="0" destOrd="0" presId="urn:microsoft.com/office/officeart/2005/8/layout/hierarchy2"/>
    <dgm:cxn modelId="{9AECDCC4-6AB0-4480-B847-86B5263D4BD1}" type="presParOf" srcId="{05782320-96AE-4E40-ACE2-50AF64BDF836}" destId="{4556A6B5-D701-4AA4-8F76-F61548915DAD}" srcOrd="0" destOrd="0" presId="urn:microsoft.com/office/officeart/2005/8/layout/hierarchy2"/>
    <dgm:cxn modelId="{8A80296C-232B-4F60-B294-5A8FD27D3CE5}" type="presParOf" srcId="{E62BB25A-5158-402E-AFFA-01AE6FEEC9AD}" destId="{75341314-24CF-445B-81BC-2A0E9B9A19C3}" srcOrd="1" destOrd="0" presId="urn:microsoft.com/office/officeart/2005/8/layout/hierarchy2"/>
    <dgm:cxn modelId="{D3364E1A-E2D7-4BEA-AEAB-CF4B627B7F8D}" type="presParOf" srcId="{75341314-24CF-445B-81BC-2A0E9B9A19C3}" destId="{34CC8E68-7258-45E0-A730-36EFCC3E8C09}" srcOrd="0" destOrd="0" presId="urn:microsoft.com/office/officeart/2005/8/layout/hierarchy2"/>
    <dgm:cxn modelId="{750CAAB1-DD54-4E39-BC86-4957CC5D5A66}" type="presParOf" srcId="{75341314-24CF-445B-81BC-2A0E9B9A19C3}" destId="{B8B284B5-52BB-4998-BB60-2A50B81E3268}" srcOrd="1" destOrd="0" presId="urn:microsoft.com/office/officeart/2005/8/layout/hierarchy2"/>
    <dgm:cxn modelId="{F52DA21D-1BC9-429E-8A84-2FD3DECAB53C}" type="presParOf" srcId="{E62BB25A-5158-402E-AFFA-01AE6FEEC9AD}" destId="{E1A7063C-D1AE-4162-83D7-1CB9B00925C8}" srcOrd="2" destOrd="0" presId="urn:microsoft.com/office/officeart/2005/8/layout/hierarchy2"/>
    <dgm:cxn modelId="{F9835D2B-029A-4E6A-AF24-CBE1CED85ED6}" type="presParOf" srcId="{E1A7063C-D1AE-4162-83D7-1CB9B00925C8}" destId="{FA1820BD-84BC-44EA-9231-E44F02704E26}" srcOrd="0" destOrd="0" presId="urn:microsoft.com/office/officeart/2005/8/layout/hierarchy2"/>
    <dgm:cxn modelId="{E272BD92-1D20-419B-916D-80120091FADA}" type="presParOf" srcId="{E62BB25A-5158-402E-AFFA-01AE6FEEC9AD}" destId="{F04E0CF2-DCCE-45F8-BA25-F9163E09517C}" srcOrd="3" destOrd="0" presId="urn:microsoft.com/office/officeart/2005/8/layout/hierarchy2"/>
    <dgm:cxn modelId="{2389CA25-BC20-4650-8AA4-2C5F43F54F6B}" type="presParOf" srcId="{F04E0CF2-DCCE-45F8-BA25-F9163E09517C}" destId="{F1CE5ACF-7309-4F5A-97EB-BB1FC15F4E7A}" srcOrd="0" destOrd="0" presId="urn:microsoft.com/office/officeart/2005/8/layout/hierarchy2"/>
    <dgm:cxn modelId="{E9EBE817-B559-404B-AED8-C7CC887258A6}" type="presParOf" srcId="{F04E0CF2-DCCE-45F8-BA25-F9163E09517C}" destId="{B204BDF0-FF85-4896-BBAF-D2AFEB4C6FC9}" srcOrd="1" destOrd="0" presId="urn:microsoft.com/office/officeart/2005/8/layout/hierarchy2"/>
    <dgm:cxn modelId="{6115FF07-EEE1-4080-B55F-95F468F7CD85}" type="presParOf" srcId="{6EC06289-A074-4C80-B335-E4C6621C8CE5}" destId="{11F1E098-42FD-469F-9E1C-993B84DD9802}" srcOrd="2" destOrd="0" presId="urn:microsoft.com/office/officeart/2005/8/layout/hierarchy2"/>
    <dgm:cxn modelId="{1058631A-2101-471A-B353-FB363FAB6A99}" type="presParOf" srcId="{11F1E098-42FD-469F-9E1C-993B84DD9802}" destId="{DADCCF9B-868E-4C2C-B990-5FEC566CF395}" srcOrd="0" destOrd="0" presId="urn:microsoft.com/office/officeart/2005/8/layout/hierarchy2"/>
    <dgm:cxn modelId="{8A27D982-22FC-4F7D-8783-6CA408FA8020}" type="presParOf" srcId="{6EC06289-A074-4C80-B335-E4C6621C8CE5}" destId="{43EE2D3E-2D26-4570-9243-5EFA90694AD3}" srcOrd="3" destOrd="0" presId="urn:microsoft.com/office/officeart/2005/8/layout/hierarchy2"/>
    <dgm:cxn modelId="{BB8BBF92-F369-4769-80E4-CA11DEABE860}" type="presParOf" srcId="{43EE2D3E-2D26-4570-9243-5EFA90694AD3}" destId="{9297D45D-E48C-405E-8A74-BDC5C602EF86}" srcOrd="0" destOrd="0" presId="urn:microsoft.com/office/officeart/2005/8/layout/hierarchy2"/>
    <dgm:cxn modelId="{E60B3C7D-B9A8-4F48-8420-E7F0F9B46502}" type="presParOf" srcId="{43EE2D3E-2D26-4570-9243-5EFA90694AD3}" destId="{E30E7EEA-3DCE-4E61-B010-2C0D9C9F4F1E}" srcOrd="1" destOrd="0" presId="urn:microsoft.com/office/officeart/2005/8/layout/hierarchy2"/>
    <dgm:cxn modelId="{576458A3-3BF0-4DFB-8A16-1855365EF65D}" type="presParOf" srcId="{E30E7EEA-3DCE-4E61-B010-2C0D9C9F4F1E}" destId="{D492BA82-CA9B-4898-8A95-089AF4C8861B}" srcOrd="0" destOrd="0" presId="urn:microsoft.com/office/officeart/2005/8/layout/hierarchy2"/>
    <dgm:cxn modelId="{AC49C491-F3F9-4B78-9578-494CDFE430A2}" type="presParOf" srcId="{D492BA82-CA9B-4898-8A95-089AF4C8861B}" destId="{DBDF78D9-8AEE-4FA8-BCF2-8ABBFC780A55}" srcOrd="0" destOrd="0" presId="urn:microsoft.com/office/officeart/2005/8/layout/hierarchy2"/>
    <dgm:cxn modelId="{8443E994-9894-4A3B-AF7A-32BF5D437EB0}" type="presParOf" srcId="{E30E7EEA-3DCE-4E61-B010-2C0D9C9F4F1E}" destId="{A73E57B1-63A4-4802-8C82-13A38511FE18}" srcOrd="1" destOrd="0" presId="urn:microsoft.com/office/officeart/2005/8/layout/hierarchy2"/>
    <dgm:cxn modelId="{0EB0617C-4B96-4FA3-8116-AF0A81459155}" type="presParOf" srcId="{A73E57B1-63A4-4802-8C82-13A38511FE18}" destId="{8E55B33D-2F38-40DD-9531-B9ACCE6E422C}" srcOrd="0" destOrd="0" presId="urn:microsoft.com/office/officeart/2005/8/layout/hierarchy2"/>
    <dgm:cxn modelId="{A4FC5DFC-949A-4E17-87DD-95420F0C3E87}" type="presParOf" srcId="{A73E57B1-63A4-4802-8C82-13A38511FE18}" destId="{B4EAC0D1-8C98-4638-8877-A2D0CD449B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0FD60-9692-4ED6-909C-B490270BEA91}">
      <dsp:nvSpPr>
        <dsp:cNvPr id="0" name=""/>
        <dsp:cNvSpPr/>
      </dsp:nvSpPr>
      <dsp:spPr>
        <a:xfrm>
          <a:off x="3142895" y="484737"/>
          <a:ext cx="1225522" cy="122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كل شخص عهدت اليه وظيفة دائمية </a:t>
          </a:r>
          <a:endParaRPr lang="ar-IQ" sz="2200" b="1" kern="1200" dirty="0"/>
        </a:p>
      </dsp:txBody>
      <dsp:txXfrm>
        <a:off x="3142895" y="484737"/>
        <a:ext cx="1225522" cy="1225522"/>
      </dsp:txXfrm>
    </dsp:sp>
    <dsp:sp modelId="{AD535EED-FF4A-4264-8B9E-C22309183607}">
      <dsp:nvSpPr>
        <dsp:cNvPr id="0" name=""/>
        <dsp:cNvSpPr/>
      </dsp:nvSpPr>
      <dsp:spPr>
        <a:xfrm>
          <a:off x="255793" y="448774"/>
          <a:ext cx="4600162" cy="4600162"/>
        </a:xfrm>
        <a:prstGeom prst="circularArrow">
          <a:avLst>
            <a:gd name="adj1" fmla="val 5195"/>
            <a:gd name="adj2" fmla="val 335535"/>
            <a:gd name="adj3" fmla="val 21294783"/>
            <a:gd name="adj4" fmla="val 19764888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BE68E-4D76-4154-8236-C47B6FAF32C4}">
      <dsp:nvSpPr>
        <dsp:cNvPr id="0" name=""/>
        <dsp:cNvSpPr/>
      </dsp:nvSpPr>
      <dsp:spPr>
        <a:xfrm>
          <a:off x="3884400" y="2766857"/>
          <a:ext cx="1225522" cy="122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العمل في خدمة المرفق العام </a:t>
          </a:r>
          <a:endParaRPr lang="ar-IQ" sz="2200" b="1" kern="1200" dirty="0"/>
        </a:p>
      </dsp:txBody>
      <dsp:txXfrm>
        <a:off x="3884400" y="2766857"/>
        <a:ext cx="1225522" cy="1225522"/>
      </dsp:txXfrm>
    </dsp:sp>
    <dsp:sp modelId="{5306D13E-C1BD-4E70-950D-06834FF3F339}">
      <dsp:nvSpPr>
        <dsp:cNvPr id="0" name=""/>
        <dsp:cNvSpPr/>
      </dsp:nvSpPr>
      <dsp:spPr>
        <a:xfrm>
          <a:off x="255793" y="448774"/>
          <a:ext cx="4600162" cy="4600162"/>
        </a:xfrm>
        <a:prstGeom prst="circularArrow">
          <a:avLst>
            <a:gd name="adj1" fmla="val 5195"/>
            <a:gd name="adj2" fmla="val 335535"/>
            <a:gd name="adj3" fmla="val 4016296"/>
            <a:gd name="adj4" fmla="val 2251966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D7CF1-1F14-4339-B20F-38AED8DCBE31}">
      <dsp:nvSpPr>
        <dsp:cNvPr id="0" name=""/>
        <dsp:cNvSpPr/>
      </dsp:nvSpPr>
      <dsp:spPr>
        <a:xfrm>
          <a:off x="1943113" y="4177284"/>
          <a:ext cx="1225522" cy="122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العمل المنتظم غير العراض </a:t>
          </a:r>
          <a:endParaRPr lang="ar-IQ" sz="2200" b="1" kern="1200" dirty="0"/>
        </a:p>
      </dsp:txBody>
      <dsp:txXfrm>
        <a:off x="1943113" y="4177284"/>
        <a:ext cx="1225522" cy="1225522"/>
      </dsp:txXfrm>
    </dsp:sp>
    <dsp:sp modelId="{7693A604-228B-45D4-B228-DD0399A18CF0}">
      <dsp:nvSpPr>
        <dsp:cNvPr id="0" name=""/>
        <dsp:cNvSpPr/>
      </dsp:nvSpPr>
      <dsp:spPr>
        <a:xfrm>
          <a:off x="255793" y="448774"/>
          <a:ext cx="4600162" cy="4600162"/>
        </a:xfrm>
        <a:prstGeom prst="circularArrow">
          <a:avLst>
            <a:gd name="adj1" fmla="val 5195"/>
            <a:gd name="adj2" fmla="val 335535"/>
            <a:gd name="adj3" fmla="val 8212500"/>
            <a:gd name="adj4" fmla="val 644817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519F6-B1A8-4D5B-A996-2062E1283934}">
      <dsp:nvSpPr>
        <dsp:cNvPr id="0" name=""/>
        <dsp:cNvSpPr/>
      </dsp:nvSpPr>
      <dsp:spPr>
        <a:xfrm>
          <a:off x="1826" y="2766857"/>
          <a:ext cx="1225522" cy="122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الخدمة في مرفق اداري عام </a:t>
          </a:r>
          <a:endParaRPr lang="ar-IQ" sz="2200" b="1" kern="1200" dirty="0"/>
        </a:p>
      </dsp:txBody>
      <dsp:txXfrm>
        <a:off x="1826" y="2766857"/>
        <a:ext cx="1225522" cy="1225522"/>
      </dsp:txXfrm>
    </dsp:sp>
    <dsp:sp modelId="{73399642-8560-422C-9993-04311E11C33F}">
      <dsp:nvSpPr>
        <dsp:cNvPr id="0" name=""/>
        <dsp:cNvSpPr/>
      </dsp:nvSpPr>
      <dsp:spPr>
        <a:xfrm>
          <a:off x="255793" y="448774"/>
          <a:ext cx="4600162" cy="4600162"/>
        </a:xfrm>
        <a:prstGeom prst="circularArrow">
          <a:avLst>
            <a:gd name="adj1" fmla="val 5195"/>
            <a:gd name="adj2" fmla="val 335535"/>
            <a:gd name="adj3" fmla="val 12299577"/>
            <a:gd name="adj4" fmla="val 10769682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3A354-57EA-41C0-9809-542C52001B95}">
      <dsp:nvSpPr>
        <dsp:cNvPr id="0" name=""/>
        <dsp:cNvSpPr/>
      </dsp:nvSpPr>
      <dsp:spPr>
        <a:xfrm>
          <a:off x="743332" y="484737"/>
          <a:ext cx="1225522" cy="122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الذين يعينون من قبل السلطة العامة </a:t>
          </a:r>
          <a:endParaRPr lang="ar-IQ" sz="2200" b="1" kern="1200" dirty="0"/>
        </a:p>
      </dsp:txBody>
      <dsp:txXfrm>
        <a:off x="743332" y="484737"/>
        <a:ext cx="1225522" cy="1225522"/>
      </dsp:txXfrm>
    </dsp:sp>
    <dsp:sp modelId="{EACB37AD-41EC-47A8-B54E-499D2AF15C2D}">
      <dsp:nvSpPr>
        <dsp:cNvPr id="0" name=""/>
        <dsp:cNvSpPr/>
      </dsp:nvSpPr>
      <dsp:spPr>
        <a:xfrm>
          <a:off x="255793" y="448774"/>
          <a:ext cx="4600162" cy="4600162"/>
        </a:xfrm>
        <a:prstGeom prst="circularArrow">
          <a:avLst>
            <a:gd name="adj1" fmla="val 5195"/>
            <a:gd name="adj2" fmla="val 335535"/>
            <a:gd name="adj3" fmla="val 16867279"/>
            <a:gd name="adj4" fmla="val 15197186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F63BE-68A0-4235-8188-B6035749D235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DE364-3A6A-4CE5-8DCF-66BBF1614075}">
      <dsp:nvSpPr>
        <dsp:cNvPr id="0" name=""/>
        <dsp:cNvSpPr/>
      </dsp:nvSpPr>
      <dsp:spPr>
        <a:xfrm>
          <a:off x="3757613" y="471478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العلاقة التعاقدية </a:t>
          </a:r>
          <a:endParaRPr lang="ar-IQ" sz="3600" b="1" kern="1200" dirty="0"/>
        </a:p>
      </dsp:txBody>
      <dsp:txXfrm>
        <a:off x="3757613" y="471478"/>
        <a:ext cx="2941875" cy="1071380"/>
      </dsp:txXfrm>
    </dsp:sp>
    <dsp:sp modelId="{B9D9546E-9F4D-41F7-8614-9684EB9872B8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العلاقة التنظيمية </a:t>
          </a:r>
          <a:endParaRPr lang="ar-IQ" sz="3600" b="1" kern="1200" dirty="0"/>
        </a:p>
      </dsp:txBody>
      <dsp:txXfrm>
        <a:off x="3775352" y="1660330"/>
        <a:ext cx="2941875" cy="1071380"/>
      </dsp:txXfrm>
    </dsp:sp>
    <dsp:sp modelId="{B3F56F3C-719D-4E59-83AE-92C74F36C456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/>
            <a:t>علاقة من نوع خاص </a:t>
          </a:r>
          <a:endParaRPr lang="ar-IQ" sz="3000" b="1" kern="1200" dirty="0"/>
        </a:p>
      </dsp:txBody>
      <dsp:txXfrm>
        <a:off x="3775352" y="2865632"/>
        <a:ext cx="2941875" cy="10713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C138-B500-459F-B001-7237DB236355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b="1" kern="1200" dirty="0" smtClean="0"/>
            <a:t>المرتب وملحقاته</a:t>
          </a:r>
          <a:endParaRPr lang="ar-IQ" sz="6100" b="1" kern="1200" dirty="0"/>
        </a:p>
      </dsp:txBody>
      <dsp:txXfrm>
        <a:off x="0" y="0"/>
        <a:ext cx="5609536" cy="1357788"/>
      </dsp:txXfrm>
    </dsp:sp>
    <dsp:sp modelId="{828D7172-3DD2-463C-9FC4-1220D96A6282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b="1" kern="1200" dirty="0" smtClean="0"/>
            <a:t>الترقية</a:t>
          </a:r>
          <a:r>
            <a:rPr lang="ar-IQ" sz="6100" kern="1200" dirty="0" smtClean="0"/>
            <a:t> </a:t>
          </a:r>
          <a:endParaRPr lang="ar-IQ" sz="6100" kern="1200" dirty="0"/>
        </a:p>
      </dsp:txBody>
      <dsp:txXfrm>
        <a:off x="617219" y="1584087"/>
        <a:ext cx="5495377" cy="1357788"/>
      </dsp:txXfrm>
    </dsp:sp>
    <dsp:sp modelId="{6003CFE1-9736-45E1-A96F-26880AB2361D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b="1" kern="1200" dirty="0" smtClean="0"/>
            <a:t>الاجازات</a:t>
          </a:r>
          <a:r>
            <a:rPr lang="ar-IQ" sz="6100" kern="1200" dirty="0" smtClean="0"/>
            <a:t> </a:t>
          </a:r>
          <a:endParaRPr lang="ar-IQ" sz="6100" kern="1200" dirty="0"/>
        </a:p>
      </dsp:txBody>
      <dsp:txXfrm>
        <a:off x="1234439" y="3168174"/>
        <a:ext cx="5495377" cy="1357788"/>
      </dsp:txXfrm>
    </dsp:sp>
    <dsp:sp modelId="{BAB25430-868C-4A7B-BF4C-FA0EDCBA1ED5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112597" y="1029656"/>
        <a:ext cx="882562" cy="882562"/>
      </dsp:txXfrm>
    </dsp:sp>
    <dsp:sp modelId="{4254CC01-759D-4467-A710-7492135D69B3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729817" y="2604691"/>
        <a:ext cx="882562" cy="882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C138-B500-459F-B001-7237DB236355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/>
            <a:t>المرتب وملحقاته</a:t>
          </a:r>
          <a:endParaRPr lang="ar-IQ" sz="6100" kern="1200" dirty="0"/>
        </a:p>
      </dsp:txBody>
      <dsp:txXfrm>
        <a:off x="0" y="0"/>
        <a:ext cx="5609536" cy="1357788"/>
      </dsp:txXfrm>
    </dsp:sp>
    <dsp:sp modelId="{828D7172-3DD2-463C-9FC4-1220D96A6282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/>
            <a:t>الترقية </a:t>
          </a:r>
          <a:endParaRPr lang="ar-IQ" sz="6100" kern="1200" dirty="0"/>
        </a:p>
      </dsp:txBody>
      <dsp:txXfrm>
        <a:off x="617219" y="1584087"/>
        <a:ext cx="5495377" cy="1357788"/>
      </dsp:txXfrm>
    </dsp:sp>
    <dsp:sp modelId="{6003CFE1-9736-45E1-A96F-26880AB2361D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/>
            <a:t>الاجازات </a:t>
          </a:r>
          <a:endParaRPr lang="ar-IQ" sz="6100" kern="1200" dirty="0"/>
        </a:p>
      </dsp:txBody>
      <dsp:txXfrm>
        <a:off x="1234439" y="3168174"/>
        <a:ext cx="5495377" cy="1357788"/>
      </dsp:txXfrm>
    </dsp:sp>
    <dsp:sp modelId="{BAB25430-868C-4A7B-BF4C-FA0EDCBA1ED5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112597" y="1029656"/>
        <a:ext cx="882562" cy="882562"/>
      </dsp:txXfrm>
    </dsp:sp>
    <dsp:sp modelId="{4254CC01-759D-4467-A710-7492135D69B3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729817" y="2604691"/>
        <a:ext cx="882562" cy="882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F39BC1-CDDF-410E-AD76-8783D8074233}">
      <dsp:nvSpPr>
        <dsp:cNvPr id="0" name=""/>
        <dsp:cNvSpPr/>
      </dsp:nvSpPr>
      <dsp:spPr>
        <a:xfrm>
          <a:off x="3867444" y="1179330"/>
          <a:ext cx="247355" cy="1083651"/>
        </a:xfrm>
        <a:custGeom>
          <a:avLst/>
          <a:gdLst/>
          <a:ahLst/>
          <a:cxnLst/>
          <a:rect l="0" t="0" r="0" b="0"/>
          <a:pathLst>
            <a:path>
              <a:moveTo>
                <a:pt x="247355" y="0"/>
              </a:moveTo>
              <a:lnTo>
                <a:pt x="247355" y="1083651"/>
              </a:lnTo>
              <a:lnTo>
                <a:pt x="0" y="1083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B25E-60C7-409E-98E9-EAA50D4BD754}">
      <dsp:nvSpPr>
        <dsp:cNvPr id="0" name=""/>
        <dsp:cNvSpPr/>
      </dsp:nvSpPr>
      <dsp:spPr>
        <a:xfrm>
          <a:off x="4114800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946"/>
              </a:lnTo>
              <a:lnTo>
                <a:pt x="2850473" y="1919946"/>
              </a:lnTo>
              <a:lnTo>
                <a:pt x="2850473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CDF7-8752-4D42-AF79-6A3089F0B9F0}">
      <dsp:nvSpPr>
        <dsp:cNvPr id="0" name=""/>
        <dsp:cNvSpPr/>
      </dsp:nvSpPr>
      <dsp:spPr>
        <a:xfrm>
          <a:off x="4069080" y="1179330"/>
          <a:ext cx="91440" cy="2167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30E87-452C-42AC-AF9A-A7F299F4436A}">
      <dsp:nvSpPr>
        <dsp:cNvPr id="0" name=""/>
        <dsp:cNvSpPr/>
      </dsp:nvSpPr>
      <dsp:spPr>
        <a:xfrm>
          <a:off x="1264326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1919946"/>
              </a:lnTo>
              <a:lnTo>
                <a:pt x="0" y="1919946"/>
              </a:lnTo>
              <a:lnTo>
                <a:pt x="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1392-9A9F-48D5-A62C-B19CD180CC26}">
      <dsp:nvSpPr>
        <dsp:cNvPr id="0" name=""/>
        <dsp:cNvSpPr/>
      </dsp:nvSpPr>
      <dsp:spPr>
        <a:xfrm>
          <a:off x="293691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الاجازات الاعتيادية </a:t>
          </a:r>
          <a:endParaRPr lang="ar-IQ" sz="3500" b="1" kern="1200" dirty="0"/>
        </a:p>
      </dsp:txBody>
      <dsp:txXfrm>
        <a:off x="2936918" y="1448"/>
        <a:ext cx="2355763" cy="1177881"/>
      </dsp:txXfrm>
    </dsp:sp>
    <dsp:sp modelId="{7FB7E009-A05B-4973-A5C5-800C56B607A4}">
      <dsp:nvSpPr>
        <dsp:cNvPr id="0" name=""/>
        <dsp:cNvSpPr/>
      </dsp:nvSpPr>
      <dsp:spPr>
        <a:xfrm>
          <a:off x="86444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اجازة الحمل والولاده </a:t>
          </a:r>
          <a:endParaRPr lang="ar-IQ" sz="3500" b="1" kern="1200" dirty="0"/>
        </a:p>
      </dsp:txBody>
      <dsp:txXfrm>
        <a:off x="86444" y="3346632"/>
        <a:ext cx="2355763" cy="1177881"/>
      </dsp:txXfrm>
    </dsp:sp>
    <dsp:sp modelId="{924793B7-5246-43E2-AEDE-6E12E3249013}">
      <dsp:nvSpPr>
        <dsp:cNvPr id="0" name=""/>
        <dsp:cNvSpPr/>
      </dsp:nvSpPr>
      <dsp:spPr>
        <a:xfrm>
          <a:off x="2936918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الاجازة المرضية </a:t>
          </a:r>
          <a:endParaRPr lang="ar-IQ" sz="3500" b="1" kern="1200" dirty="0"/>
        </a:p>
      </dsp:txBody>
      <dsp:txXfrm>
        <a:off x="2936918" y="3346632"/>
        <a:ext cx="2355763" cy="1177881"/>
      </dsp:txXfrm>
    </dsp:sp>
    <dsp:sp modelId="{A9408536-EA8D-4C6B-B5B8-23937195FC3D}">
      <dsp:nvSpPr>
        <dsp:cNvPr id="0" name=""/>
        <dsp:cNvSpPr/>
      </dsp:nvSpPr>
      <dsp:spPr>
        <a:xfrm>
          <a:off x="5787391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اجازة المصاحبة الزوجية </a:t>
          </a:r>
          <a:endParaRPr lang="ar-IQ" sz="3500" b="1" kern="1200" dirty="0"/>
        </a:p>
      </dsp:txBody>
      <dsp:txXfrm>
        <a:off x="5787391" y="3346632"/>
        <a:ext cx="2355763" cy="1177881"/>
      </dsp:txXfrm>
    </dsp:sp>
    <dsp:sp modelId="{1BF2D537-306D-42E3-8B0B-E9750EDCE2A8}">
      <dsp:nvSpPr>
        <dsp:cNvPr id="0" name=""/>
        <dsp:cNvSpPr/>
      </dsp:nvSpPr>
      <dsp:spPr>
        <a:xfrm>
          <a:off x="151168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اجازة الامومة </a:t>
          </a:r>
          <a:endParaRPr lang="ar-IQ" sz="3500" b="1" kern="1200" dirty="0"/>
        </a:p>
      </dsp:txBody>
      <dsp:txXfrm>
        <a:off x="1511681" y="1674040"/>
        <a:ext cx="2355763" cy="117788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8D75AD-8613-4D9A-ABFE-8C9CFAB90E7E}">
      <dsp:nvSpPr>
        <dsp:cNvPr id="0" name=""/>
        <dsp:cNvSpPr/>
      </dsp:nvSpPr>
      <dsp:spPr>
        <a:xfrm>
          <a:off x="4085" y="2033106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/>
            <a:t>اداء العمل </a:t>
          </a:r>
          <a:endParaRPr lang="ar-IQ" sz="3200" b="1" kern="1200" dirty="0"/>
        </a:p>
      </dsp:txBody>
      <dsp:txXfrm>
        <a:off x="4085" y="2033106"/>
        <a:ext cx="2163534" cy="1081767"/>
      </dsp:txXfrm>
    </dsp:sp>
    <dsp:sp modelId="{576717BE-1527-4BF3-B7D8-DF2627AFA974}">
      <dsp:nvSpPr>
        <dsp:cNvPr id="0" name=""/>
        <dsp:cNvSpPr/>
      </dsp:nvSpPr>
      <dsp:spPr>
        <a:xfrm rot="18770822">
          <a:off x="1964033" y="2085966"/>
          <a:ext cx="1272585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272585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 rot="18770822">
        <a:off x="2568511" y="2075662"/>
        <a:ext cx="63629" cy="63629"/>
      </dsp:txXfrm>
    </dsp:sp>
    <dsp:sp modelId="{3A7EB137-7537-4654-A4BF-EF734EF5AF77}">
      <dsp:nvSpPr>
        <dsp:cNvPr id="0" name=""/>
        <dsp:cNvSpPr/>
      </dsp:nvSpPr>
      <dsp:spPr>
        <a:xfrm>
          <a:off x="3033032" y="1100081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/>
            <a:t>طاعة الرؤساء </a:t>
          </a:r>
          <a:endParaRPr lang="ar-IQ" sz="3200" b="1" kern="1200" dirty="0"/>
        </a:p>
      </dsp:txBody>
      <dsp:txXfrm>
        <a:off x="3033032" y="1100081"/>
        <a:ext cx="2163534" cy="1081767"/>
      </dsp:txXfrm>
    </dsp:sp>
    <dsp:sp modelId="{05782320-96AE-4E40-ACE2-50AF64BDF836}">
      <dsp:nvSpPr>
        <dsp:cNvPr id="0" name=""/>
        <dsp:cNvSpPr/>
      </dsp:nvSpPr>
      <dsp:spPr>
        <a:xfrm rot="19457599">
          <a:off x="5096393" y="1308446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 rot="19457599">
        <a:off x="5602629" y="1303313"/>
        <a:ext cx="53288" cy="53288"/>
      </dsp:txXfrm>
    </dsp:sp>
    <dsp:sp modelId="{34CC8E68-7258-45E0-A730-36EFCC3E8C09}">
      <dsp:nvSpPr>
        <dsp:cNvPr id="0" name=""/>
        <dsp:cNvSpPr/>
      </dsp:nvSpPr>
      <dsp:spPr>
        <a:xfrm>
          <a:off x="6061980" y="478065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/>
            <a:t>عدم افشاء اسرار الوظيفة </a:t>
          </a:r>
          <a:endParaRPr lang="ar-IQ" sz="2500" b="1" kern="1200" dirty="0"/>
        </a:p>
      </dsp:txBody>
      <dsp:txXfrm>
        <a:off x="6061980" y="478065"/>
        <a:ext cx="2163534" cy="1081767"/>
      </dsp:txXfrm>
    </dsp:sp>
    <dsp:sp modelId="{E1A7063C-D1AE-4162-83D7-1CB9B00925C8}">
      <dsp:nvSpPr>
        <dsp:cNvPr id="0" name=""/>
        <dsp:cNvSpPr/>
      </dsp:nvSpPr>
      <dsp:spPr>
        <a:xfrm rot="2142401">
          <a:off x="5096393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 rot="2142401">
        <a:off x="5602629" y="1925329"/>
        <a:ext cx="53288" cy="53288"/>
      </dsp:txXfrm>
    </dsp:sp>
    <dsp:sp modelId="{F1CE5ACF-7309-4F5A-97EB-BB1FC15F4E7A}">
      <dsp:nvSpPr>
        <dsp:cNvPr id="0" name=""/>
        <dsp:cNvSpPr/>
      </dsp:nvSpPr>
      <dsp:spPr>
        <a:xfrm>
          <a:off x="6061980" y="172209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/>
            <a:t>المحافظة على شرف وكرامة الوظيفية </a:t>
          </a:r>
          <a:endParaRPr lang="ar-IQ" sz="2500" b="1" kern="1200" dirty="0"/>
        </a:p>
      </dsp:txBody>
      <dsp:txXfrm>
        <a:off x="6061980" y="1722097"/>
        <a:ext cx="2163534" cy="1081767"/>
      </dsp:txXfrm>
    </dsp:sp>
    <dsp:sp modelId="{11F1E098-42FD-469F-9E1C-993B84DD9802}">
      <dsp:nvSpPr>
        <dsp:cNvPr id="0" name=""/>
        <dsp:cNvSpPr/>
      </dsp:nvSpPr>
      <dsp:spPr>
        <a:xfrm rot="2829178">
          <a:off x="1964033" y="3018990"/>
          <a:ext cx="1272585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272585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 rot="2829178">
        <a:off x="2568511" y="3008686"/>
        <a:ext cx="63629" cy="63629"/>
      </dsp:txXfrm>
    </dsp:sp>
    <dsp:sp modelId="{9297D45D-E48C-405E-8A74-BDC5C602EF86}">
      <dsp:nvSpPr>
        <dsp:cNvPr id="0" name=""/>
        <dsp:cNvSpPr/>
      </dsp:nvSpPr>
      <dsp:spPr>
        <a:xfrm>
          <a:off x="3033032" y="2966130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احترام القوانين واللوائح </a:t>
          </a:r>
          <a:endParaRPr lang="ar-IQ" sz="2800" b="1" kern="1200" dirty="0"/>
        </a:p>
      </dsp:txBody>
      <dsp:txXfrm>
        <a:off x="3033032" y="2966130"/>
        <a:ext cx="2163534" cy="1081767"/>
      </dsp:txXfrm>
    </dsp:sp>
    <dsp:sp modelId="{D492BA82-CA9B-4898-8A95-089AF4C8861B}">
      <dsp:nvSpPr>
        <dsp:cNvPr id="0" name=""/>
        <dsp:cNvSpPr/>
      </dsp:nvSpPr>
      <dsp:spPr>
        <a:xfrm>
          <a:off x="5196567" y="3485502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5607638" y="3485378"/>
        <a:ext cx="43270" cy="43270"/>
      </dsp:txXfrm>
    </dsp:sp>
    <dsp:sp modelId="{8E55B33D-2F38-40DD-9531-B9ACCE6E422C}">
      <dsp:nvSpPr>
        <dsp:cNvPr id="0" name=""/>
        <dsp:cNvSpPr/>
      </dsp:nvSpPr>
      <dsp:spPr>
        <a:xfrm>
          <a:off x="6061980" y="2966130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/>
            <a:t>عدم جواز الجمع بين الوظيفة واي عمل اخر </a:t>
          </a:r>
          <a:endParaRPr lang="ar-IQ" sz="2500" b="1" kern="1200" dirty="0"/>
        </a:p>
      </dsp:txBody>
      <dsp:txXfrm>
        <a:off x="6061980" y="2966130"/>
        <a:ext cx="2163534" cy="1081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2050-DFE7-4473-B7AA-ADD246479FC3}" type="datetimeFigureOut">
              <a:rPr lang="ar-IQ" smtClean="0"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6429-E122-4DAD-86EC-E29D738BE00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71701"/>
          </a:xfrm>
        </p:spPr>
        <p:txBody>
          <a:bodyPr>
            <a:noAutofit/>
          </a:bodyPr>
          <a:lstStyle/>
          <a:p>
            <a:r>
              <a:rPr lang="ar-IQ" sz="6000" b="1" u="sng" dirty="0" smtClean="0">
                <a:solidFill>
                  <a:srgbClr val="FF0000"/>
                </a:solidFill>
              </a:rPr>
              <a:t>حقوق وواجبات الموظف العام </a:t>
            </a:r>
            <a:endParaRPr lang="ar-IQ" sz="60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>
            <a:no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</a:rPr>
              <a:t>محاضرة من اعداد 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الاستاذ المساعد الدكتورة 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رنا محمد راضي </a:t>
            </a:r>
            <a:endParaRPr lang="ar-IQ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u="sng" dirty="0" smtClean="0">
                <a:solidFill>
                  <a:srgbClr val="FF0000"/>
                </a:solidFill>
              </a:rPr>
              <a:t>واجبات الموظف العام 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في المقابل الحقوق التي يتمتع بها الموظف العام يجب ان يؤدي مهام معينة ضمانا لحسن سير الوظيفة العامة , وقد تعرض المشرع لواجبات الموظفين . </a:t>
            </a:r>
            <a:endParaRPr lang="ar-IQ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u="sng" dirty="0" smtClean="0">
                <a:solidFill>
                  <a:srgbClr val="FF0000"/>
                </a:solidFill>
              </a:rPr>
              <a:t>واجبات الموظف العام 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u="sng" dirty="0" smtClean="0">
                <a:solidFill>
                  <a:srgbClr val="FF0000"/>
                </a:solidFill>
              </a:rPr>
              <a:t>مفهوم الموظف العام </a:t>
            </a:r>
            <a:endParaRPr lang="ar-IQ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endParaRPr lang="ar-IQ" sz="2000" b="1" dirty="0" smtClean="0"/>
          </a:p>
          <a:p>
            <a:pPr algn="just"/>
            <a:r>
              <a:rPr lang="ar-IQ" sz="2000" b="1" dirty="0" smtClean="0"/>
              <a:t>كل من يعين في احدى الوظائف الداخلة في دوائر الدولة ذات القطاع العام بمقتض مرسوم جمهوري او قرار من مجلس الوزراء او امر وزاري او امر اداري  </a:t>
            </a:r>
            <a:r>
              <a:rPr lang="ar-IQ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4800" b="1" u="sng" dirty="0" smtClean="0">
                <a:solidFill>
                  <a:srgbClr val="FF0000"/>
                </a:solidFill>
              </a:rPr>
              <a:t>طبيعة العلاقة التي تربط الموظف العام </a:t>
            </a:r>
            <a:endParaRPr lang="ar-IQ" sz="4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000" b="1" u="sng" dirty="0" smtClean="0">
                <a:solidFill>
                  <a:srgbClr val="FF0000"/>
                </a:solidFill>
              </a:rPr>
              <a:t>حقوق الموظف العام </a:t>
            </a:r>
            <a:endParaRPr lang="ar-IQ" sz="8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u="sng" dirty="0" smtClean="0">
                <a:solidFill>
                  <a:srgbClr val="FF0000"/>
                </a:solidFill>
              </a:rPr>
              <a:t>حقوق الموظف العام 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u="sng" dirty="0" smtClean="0">
                <a:solidFill>
                  <a:srgbClr val="FF0000"/>
                </a:solidFill>
              </a:rPr>
              <a:t>المرتب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dirty="0" smtClean="0"/>
              <a:t>يقصد به المبلغ المالي الذي يتقاضاه الموظف شهريا نظير القيام بمهام وظيفته , ويدخل ضمن معنى المرتب كافة المزايا المالية الاخرى الملحقة به كالمرتب الاضافي وبدل السفر والاقامة وعلاوة السكن والعلاوات الاخرى . </a:t>
            </a:r>
            <a:endParaRPr lang="ar-IQ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600" b="1" u="sng" dirty="0" smtClean="0">
                <a:solidFill>
                  <a:srgbClr val="FF0000"/>
                </a:solidFill>
              </a:rPr>
              <a:t>الترقية </a:t>
            </a:r>
            <a:endParaRPr lang="ar-IQ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يقصد به . كل ما يطرا على الموظف من تغيير في مركزه القانوني يكون من شانه تقديمه وتميزه عن اقرانه . </a:t>
            </a:r>
          </a:p>
          <a:p>
            <a:pPr algn="just"/>
            <a:r>
              <a:rPr lang="ar-IQ" b="1" dirty="0" smtClean="0"/>
              <a:t>والترقية تحقق للموظف مزايا ومعنوية فهي تفسح المجال للموظف في الوصول الى المناصب العليا فيحقق بذلك طموحه في الحصول على درجة مالية اكبر واختصاصات اكثر اهمية . </a:t>
            </a:r>
            <a:endParaRPr lang="ar-IQ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7300" b="1" u="sng" dirty="0" smtClean="0">
                <a:solidFill>
                  <a:srgbClr val="FF0000"/>
                </a:solidFill>
              </a:rPr>
              <a:t>الاجازات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يقصد به . كل موظف لابد له من الراحة من عناء العمل لتجديد نشاطه , كما ان ظروفه الصحية والاجتماعية قد تضطره لطلب الاجازة . </a:t>
            </a:r>
          </a:p>
          <a:p>
            <a:pPr algn="just"/>
            <a:r>
              <a:rPr lang="ar-IQ" b="1" dirty="0" smtClean="0"/>
              <a:t>كما ان المصلحة العامة تقتضي في كثير من الاحيان منح للموظف فترة من الراحة ليعود بعدها نشيطا وكفوء لممارسة عمله . </a:t>
            </a:r>
            <a:endParaRPr lang="ar-IQ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u="sng" dirty="0" smtClean="0">
                <a:solidFill>
                  <a:srgbClr val="FF0000"/>
                </a:solidFill>
              </a:rPr>
              <a:t>الاجازات 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حقوق وواجبات الموظف العام </vt:lpstr>
      <vt:lpstr>مفهوم الموظف العام </vt:lpstr>
      <vt:lpstr>طبيعة العلاقة التي تربط الموظف العام </vt:lpstr>
      <vt:lpstr>حقوق الموظف العام </vt:lpstr>
      <vt:lpstr>حقوق الموظف العام </vt:lpstr>
      <vt:lpstr>المرتب</vt:lpstr>
      <vt:lpstr>الترقية </vt:lpstr>
      <vt:lpstr>الاجازات </vt:lpstr>
      <vt:lpstr>الاجازات </vt:lpstr>
      <vt:lpstr>واجبات الموظف العام </vt:lpstr>
      <vt:lpstr>واجبات الموظف العام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وواجبات الموظف العام</dc:title>
  <dc:creator>sww</dc:creator>
  <cp:lastModifiedBy>sww</cp:lastModifiedBy>
  <cp:revision>9</cp:revision>
  <dcterms:created xsi:type="dcterms:W3CDTF">2019-03-17T20:27:05Z</dcterms:created>
  <dcterms:modified xsi:type="dcterms:W3CDTF">2019-03-17T21:53:24Z</dcterms:modified>
</cp:coreProperties>
</file>