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3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2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4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8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3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3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2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8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D740-4E57-4606-8EA9-B9185A424E5C}" type="datetimeFigureOut">
              <a:rPr lang="en-GB" smtClean="0"/>
              <a:t>2018-02-22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082" y="-924646"/>
            <a:ext cx="9144000" cy="2387600"/>
          </a:xfrm>
        </p:spPr>
        <p:txBody>
          <a:bodyPr/>
          <a:lstStyle/>
          <a:p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081" y="2490210"/>
            <a:ext cx="9060873" cy="4274272"/>
          </a:xfrm>
        </p:spPr>
        <p:txBody>
          <a:bodyPr>
            <a:normAutofit/>
          </a:bodyPr>
          <a:lstStyle/>
          <a:p>
            <a:pPr algn="r"/>
            <a:r>
              <a:rPr lang="ar-IQ" sz="3200" dirty="0" smtClean="0"/>
              <a:t>س/  عرف الوفاء بقيمة الحوالة؟</a:t>
            </a:r>
          </a:p>
          <a:p>
            <a:pPr algn="r"/>
            <a:r>
              <a:rPr lang="ar-IQ" sz="3200" dirty="0" smtClean="0"/>
              <a:t>ج/ الوفاء هو قبض قيمة الحوالة .</a:t>
            </a:r>
            <a:endParaRPr lang="ar-IQ" sz="3200" dirty="0"/>
          </a:p>
          <a:p>
            <a:pPr algn="r"/>
            <a:r>
              <a:rPr lang="ar-IQ" sz="3200" dirty="0" smtClean="0"/>
              <a:t>س/متى يستحق الوفاء بقيمة الحوالة ؟ </a:t>
            </a:r>
          </a:p>
          <a:p>
            <a:pPr algn="r"/>
            <a:r>
              <a:rPr lang="ar-IQ" sz="3200" dirty="0" smtClean="0"/>
              <a:t>ج/ عند تحقق احد صور ميعاد استحقاق الحوالة (م 84 و 85).</a:t>
            </a:r>
          </a:p>
          <a:p>
            <a:pPr algn="r"/>
            <a:r>
              <a:rPr lang="ar-IQ" sz="3200" dirty="0" smtClean="0"/>
              <a:t>س/ متى يحق للحامل مراجعة المسحوب عليه ملتمسا منه الوفاء؟</a:t>
            </a:r>
          </a:p>
          <a:p>
            <a:pPr algn="r"/>
            <a:r>
              <a:rPr lang="ar-IQ" sz="3200" dirty="0" smtClean="0"/>
              <a:t>ج/ في يوم استحقاق الحوالة او يومي العمل التاليين بالنسبة للحوالة مستحقة الاداء في يوم معين او بعد مضي مدة من تاريخ انشاءها او   بعد مضي مدة معينة من الاطلاع عليها.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219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ما الحكم لو صادف يوم استحقاق الحوالة  عطلة رسمية؟</a:t>
            </a:r>
            <a:endParaRPr lang="en-GB" dirty="0" smtClean="0"/>
          </a:p>
          <a:p>
            <a:pPr algn="r" rtl="1"/>
            <a:r>
              <a:rPr lang="ar-IQ" dirty="0" smtClean="0"/>
              <a:t>س/ من له الحق في ان يلتمس الوفاء؟</a:t>
            </a:r>
          </a:p>
          <a:p>
            <a:pPr algn="r" rtl="1"/>
            <a:r>
              <a:rPr lang="ar-IQ" dirty="0" smtClean="0"/>
              <a:t>ج/ 1- الحامل الشرعي للحوالة 2- النائب القانوني او الاتفاقي 3- امين التفليسة</a:t>
            </a:r>
          </a:p>
          <a:p>
            <a:pPr algn="r" rtl="1"/>
            <a:r>
              <a:rPr lang="ar-IQ" dirty="0" smtClean="0"/>
              <a:t>س/اين يطلب الوفاء؟</a:t>
            </a:r>
          </a:p>
          <a:p>
            <a:pPr algn="r" rtl="1"/>
            <a:r>
              <a:rPr lang="ar-IQ" dirty="0" smtClean="0"/>
              <a:t>س/ ما الحكم لو حصل في ميعاد الوفاء قوة قاهرة  تحول دون مراجعة الحامل للمسحوب عليه ملتمسا منه الوفاء؟ (م 112)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0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 smtClean="0"/>
              <a:t> س/ هل يجوز منح المدين الصرفي مهلة للوفاء بالتزامه؟</a:t>
            </a:r>
          </a:p>
          <a:p>
            <a:pPr algn="r"/>
            <a:r>
              <a:rPr lang="ar-IQ" b="1" dirty="0" smtClean="0"/>
              <a:t>القاعدة العامة</a:t>
            </a:r>
            <a:r>
              <a:rPr lang="ar-IQ" dirty="0" smtClean="0"/>
              <a:t>: لا يجوز لما يلحقه ذلك من ضرر بالحامل الذي قد يكون تاجرا ومن المحتمل تعرضه للافلاس (م 183)</a:t>
            </a:r>
          </a:p>
          <a:p>
            <a:pPr algn="r"/>
            <a:r>
              <a:rPr lang="ar-IQ" b="1" dirty="0" smtClean="0"/>
              <a:t>الاستثناء</a:t>
            </a:r>
            <a:r>
              <a:rPr lang="ar-IQ" dirty="0" smtClean="0"/>
              <a:t>: يجوز من المدين مهلة بشروط وردت في المادة 102/ثالثا من قانون التجارة</a:t>
            </a:r>
          </a:p>
          <a:p>
            <a:pPr algn="r"/>
            <a:r>
              <a:rPr lang="ar-IQ" dirty="0" smtClean="0"/>
              <a:t>س/ هل يستطيع المسحوب عليه اجبار الحامل على قبول الوفاء قبل ميعاد الاستحقاق؟</a:t>
            </a:r>
          </a:p>
          <a:p>
            <a:pPr algn="r"/>
            <a:r>
              <a:rPr lang="ar-IQ" dirty="0" smtClean="0"/>
              <a:t>  ج/ كلا (م 91 /اولا تجارة) خلافا لاحكام القاعدة العامة في صحة الوفاء قبل ميعاد حلول اجل الدين (م 392 مدني) </a:t>
            </a: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س/ ما هي شروط صحةالوفاء؟</a:t>
            </a:r>
          </a:p>
          <a:p>
            <a:pPr marL="0" indent="0" algn="r">
              <a:buNone/>
            </a:pPr>
            <a:r>
              <a:rPr lang="ar-IQ" dirty="0" smtClean="0"/>
              <a:t>1- شروط صحة الوفاء في ميعاد الاستحقاق (م 91/ ثالثا)</a:t>
            </a:r>
          </a:p>
          <a:p>
            <a:pPr marL="0" indent="0" algn="r">
              <a:buNone/>
            </a:pPr>
            <a:r>
              <a:rPr lang="ar-IQ" dirty="0" smtClean="0"/>
              <a:t>ا-عدم وجود معارضة في الوفاء .</a:t>
            </a:r>
          </a:p>
          <a:p>
            <a:pPr marL="0" indent="0" algn="r">
              <a:buNone/>
            </a:pPr>
            <a:r>
              <a:rPr lang="ar-IQ" dirty="0" smtClean="0"/>
              <a:t>ب- التاكد من انتظام سلسلة التظهيرات .</a:t>
            </a:r>
          </a:p>
          <a:p>
            <a:pPr marL="0" indent="0" algn="r">
              <a:buNone/>
            </a:pPr>
            <a:r>
              <a:rPr lang="ar-IQ" dirty="0" smtClean="0"/>
              <a:t>ج-عدم صدور غش او خطا جسيم.</a:t>
            </a:r>
          </a:p>
          <a:p>
            <a:pPr marL="0" indent="0" algn="r">
              <a:buNone/>
            </a:pPr>
            <a:r>
              <a:rPr lang="ar-IQ" dirty="0" smtClean="0"/>
              <a:t>2- شروط صحة الوفاء قبل ميعاد الاستحقاق (يتحمل الموفي تبعة ذلك (م 91/ثانيا).</a:t>
            </a:r>
          </a:p>
          <a:p>
            <a:pPr algn="r"/>
            <a:r>
              <a:rPr lang="ar-IQ" dirty="0" smtClean="0"/>
              <a:t>الشروط ذاتها الواردة اعلاه ويضاف اليها مسؤولية الموفي حتى عن خطاه اليسير ويسال حتى عن صحة تواقيع المظهرين.</a:t>
            </a:r>
          </a:p>
          <a:p>
            <a:pPr marL="0" indent="0" algn="r">
              <a:buNone/>
            </a:pPr>
            <a:r>
              <a:rPr lang="ar-IQ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04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 </a:t>
            </a:r>
            <a:r>
              <a:rPr lang="ar-IQ" b="1" dirty="0"/>
              <a:t>س/ هل يصح الوفاء بمبلغ الحوالة  بورقة </a:t>
            </a:r>
            <a:r>
              <a:rPr lang="ar-IQ" b="1" dirty="0" smtClean="0"/>
              <a:t>تجارية اخرى </a:t>
            </a:r>
            <a:r>
              <a:rPr lang="ar-IQ" b="1" dirty="0"/>
              <a:t>كالصك او الكومبيالة؟</a:t>
            </a:r>
            <a:endParaRPr lang="en-GB" b="1" dirty="0"/>
          </a:p>
          <a:p>
            <a:pPr algn="r" rtl="1"/>
            <a:r>
              <a:rPr lang="ar-IQ" b="1" dirty="0" smtClean="0"/>
              <a:t>س/ هل يحق للمسحوب عليه الموفي ان يلزم الحامل باثبات حصول الوفاء بدليل كتابي؟ </a:t>
            </a:r>
            <a:r>
              <a:rPr lang="ar-IQ" dirty="0" smtClean="0"/>
              <a:t>(م   90 /اولا) </a:t>
            </a:r>
          </a:p>
          <a:p>
            <a:pPr algn="r" rtl="1"/>
            <a:r>
              <a:rPr lang="ar-IQ" dirty="0" smtClean="0"/>
              <a:t>1- اذا كان الوفاء كليا: على الحامل ان يثبت على الحوالة ذاتها كتابة حصول واقعة الوفاء مع وضع توقيعة.</a:t>
            </a:r>
          </a:p>
          <a:p>
            <a:pPr algn="r" rtl="1"/>
            <a:r>
              <a:rPr lang="ar-IQ" dirty="0" smtClean="0"/>
              <a:t>2- اذا كان الوفاء جزئيا: يلزم الحامل باعطاء مخالصة بالوفاء الجزئي مع تاشير ذلك على الحوالة موقعا من قبله.</a:t>
            </a:r>
          </a:p>
          <a:p>
            <a:pPr algn="r" rtl="1"/>
            <a:r>
              <a:rPr lang="ar-IQ" b="1" dirty="0" smtClean="0"/>
              <a:t>س/ ما الحكم لو لم يلتمس الحامل الوفاء في ميعاد الاستحقاق؟</a:t>
            </a:r>
          </a:p>
          <a:p>
            <a:pPr algn="r" rtl="1"/>
            <a:r>
              <a:rPr lang="ar-IQ" dirty="0" smtClean="0"/>
              <a:t>ج/ يحق للمسحوب عليه ايداع مبلغ الحوالة لدى الكاتب العدل في مكان الوفاء (م 93)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66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المعارضة في 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س/ هل يحق المعارضة في وفاء المسحوب عليه؟</a:t>
            </a:r>
          </a:p>
          <a:p>
            <a:pPr algn="r" rtl="1"/>
            <a:r>
              <a:rPr lang="ar-IQ" dirty="0" smtClean="0"/>
              <a:t>ج/ نعم في حالتين:-</a:t>
            </a:r>
          </a:p>
          <a:p>
            <a:pPr algn="r" rtl="1"/>
            <a:r>
              <a:rPr lang="ar-IQ" b="1" dirty="0" smtClean="0"/>
              <a:t>الحالة الاولى: فقدان الحوالة </a:t>
            </a:r>
            <a:r>
              <a:rPr lang="ar-IQ" dirty="0" smtClean="0"/>
              <a:t>ويقوم بالمعارضة </a:t>
            </a:r>
            <a:r>
              <a:rPr lang="ar-IQ" b="1" dirty="0" smtClean="0"/>
              <a:t>حاملها</a:t>
            </a:r>
            <a:r>
              <a:rPr lang="ar-IQ" dirty="0" smtClean="0"/>
              <a:t> لدى المسحوب عليه. ويثير هذا الامر فروض ثلاثة</a:t>
            </a:r>
          </a:p>
          <a:p>
            <a:pPr algn="r" rtl="1"/>
            <a:r>
              <a:rPr lang="ar-IQ" dirty="0" smtClean="0"/>
              <a:t>1- اذا كانت الحوالة قد سحبت بنسخ عدة وضاعت احداها: يجوز تقديم اية نسخة اخرى.</a:t>
            </a:r>
          </a:p>
          <a:p>
            <a:pPr algn="r" rtl="1"/>
            <a:r>
              <a:rPr lang="ar-IQ" dirty="0" smtClean="0"/>
              <a:t>2- </a:t>
            </a:r>
            <a:r>
              <a:rPr lang="ar-IQ" dirty="0"/>
              <a:t>اذا كانت الحوالة قد سحبت بنسخ عدة وضاعت </a:t>
            </a:r>
            <a:r>
              <a:rPr lang="ar-IQ" dirty="0" smtClean="0"/>
              <a:t>النسخة المقبولة: على الحامل مراجعة المحكمة بغية استصدار امر بالوفاء مع تقديم كفيل لضمان حقوق الحامل الشرعي وتبقى الكفالة نافذة لمدة ثلاثة سنوات.</a:t>
            </a:r>
          </a:p>
          <a:p>
            <a:pPr algn="r" rtl="1"/>
            <a:r>
              <a:rPr lang="ar-IQ" dirty="0" smtClean="0"/>
              <a:t>3- اذا كانت الحوالة مسحوبة بنسخة واحدة او عدة نسخ وضاعت جميعا: يتبعالاجراء الوارد في (2) اعلاه.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8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المعارضة في الوفاء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س/ ما الحكم لو ضاعت الحوالة في يوم استحقاقها؟</a:t>
            </a:r>
          </a:p>
          <a:p>
            <a:pPr algn="r" rtl="1"/>
            <a:r>
              <a:rPr lang="ar-IQ" dirty="0" smtClean="0"/>
              <a:t>ج/ يقدم الحامل الحوالة الى المسحوب عليه وعند رفضه اياها يقوم الحامل بعمل احتجاج وتوجيه اخطار الى من تلقى منه الحوالة.</a:t>
            </a:r>
          </a:p>
          <a:p>
            <a:pPr algn="r" rtl="1"/>
            <a:r>
              <a:rPr lang="ar-IQ" b="1" dirty="0" smtClean="0"/>
              <a:t>س/ هل يحق للحامل عمل حوالة بدل ضائع؟</a:t>
            </a:r>
          </a:p>
          <a:p>
            <a:pPr algn="r" rtl="1"/>
            <a:r>
              <a:rPr lang="ar-IQ" dirty="0" smtClean="0"/>
              <a:t>ج/ المادة 99/اولا)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25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الحالة الثانية: </a:t>
            </a:r>
            <a:r>
              <a:rPr lang="ar-IQ" dirty="0" smtClean="0"/>
              <a:t>الحكم على حامل الحوالة بالافلاس؟ (م 604 من قانون التجارة رقم 149 لسنة 1970)</a:t>
            </a:r>
          </a:p>
          <a:p>
            <a:pPr algn="r" rtl="1"/>
            <a:r>
              <a:rPr lang="ar-IQ" dirty="0" smtClean="0"/>
              <a:t>امين التف</a:t>
            </a:r>
            <a:r>
              <a:rPr lang="ar-IQ" b="1" dirty="0"/>
              <a:t>س/ من الذي يقوم بالمعارضة؟ </a:t>
            </a:r>
          </a:p>
          <a:p>
            <a:pPr algn="r" rtl="1"/>
            <a:r>
              <a:rPr lang="ar-IQ" dirty="0" smtClean="0"/>
              <a:t>ليسة</a:t>
            </a:r>
          </a:p>
          <a:p>
            <a:pPr algn="r" rtl="1"/>
            <a:r>
              <a:rPr lang="ar-IQ" b="1" dirty="0" smtClean="0"/>
              <a:t>س/ ما هي احكام المعارضة في حالة الافلاس؟</a:t>
            </a:r>
          </a:p>
          <a:p>
            <a:pPr algn="r" rtl="1"/>
            <a:r>
              <a:rPr lang="ar-IQ" dirty="0" smtClean="0"/>
              <a:t>1- الوفاء للحامل المفلس قبل ميعاد الاستحقاق: </a:t>
            </a:r>
            <a:r>
              <a:rPr lang="ar-IQ" b="1" dirty="0" smtClean="0"/>
              <a:t>غير مبرئ لذمة المسحوب عليه </a:t>
            </a:r>
            <a:r>
              <a:rPr lang="ar-IQ" dirty="0" smtClean="0"/>
              <a:t>ولو لم تقع المعارضة في الوفاء.</a:t>
            </a:r>
          </a:p>
          <a:p>
            <a:pPr algn="r" rtl="1"/>
            <a:r>
              <a:rPr lang="ar-IQ" dirty="0" smtClean="0"/>
              <a:t>2- </a:t>
            </a:r>
            <a:r>
              <a:rPr lang="ar-IQ" dirty="0"/>
              <a:t>الوفاء للحامل المفلس </a:t>
            </a:r>
            <a:r>
              <a:rPr lang="ar-IQ" dirty="0" smtClean="0"/>
              <a:t>في ميعاد الاستحقاق: </a:t>
            </a:r>
            <a:r>
              <a:rPr lang="ar-IQ" b="1" dirty="0" smtClean="0"/>
              <a:t>مبرئ لذمة المسحوب عليه </a:t>
            </a:r>
            <a:r>
              <a:rPr lang="ar-IQ" dirty="0" smtClean="0"/>
              <a:t>ما لم تقع المعارضة في الوفاء من قبل امين التفليسة.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69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672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الوفاء</vt:lpstr>
      <vt:lpstr>الوفاء</vt:lpstr>
      <vt:lpstr>الوفاء</vt:lpstr>
      <vt:lpstr>الوفاء</vt:lpstr>
      <vt:lpstr>الوفاء</vt:lpstr>
      <vt:lpstr>المعارضة في الوفاء</vt:lpstr>
      <vt:lpstr>المعارضة في الوفاء </vt:lpstr>
      <vt:lpstr>الوفاء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الوفاء</dc:title>
  <dc:creator>R</dc:creator>
  <cp:lastModifiedBy>R</cp:lastModifiedBy>
  <cp:revision>13</cp:revision>
  <dcterms:created xsi:type="dcterms:W3CDTF">2018-02-06T20:44:54Z</dcterms:created>
  <dcterms:modified xsi:type="dcterms:W3CDTF">2018-02-22T19:11:35Z</dcterms:modified>
</cp:coreProperties>
</file>