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sldIdLst>
    <p:sldId id="269" r:id="rId10"/>
    <p:sldId id="257" r:id="rId11"/>
    <p:sldId id="259" r:id="rId12"/>
    <p:sldId id="260" r:id="rId13"/>
    <p:sldId id="261" r:id="rId14"/>
    <p:sldId id="262" r:id="rId15"/>
    <p:sldId id="263" r:id="rId16"/>
    <p:sldId id="264" r:id="rId17"/>
    <p:sldId id="265" r:id="rId18"/>
    <p:sldId id="266" r:id="rId19"/>
    <p:sldId id="271"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5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ar.wikipedia.org/wiki/%D8%A7%D9%84%D9%85%D8%AD%D9%83%D9%85%D8%A9_%D8%A7%D9%84%D8%AF%D8%A7%D8%A6%D9%85%D8%A9_%D9%84%D9%84%D8%B9%D8%AF%D9%84_%D8%A7%D9%84%D8%AF%D9%88%D9%84%D9%8A" TargetMode="External"/><Relationship Id="rId1" Type="http://schemas.openxmlformats.org/officeDocument/2006/relationships/hyperlink" Target="https://ar.wikipedia.org/wiki/%D9%81%D8%B1%D9%86%D8%B3%D8%A7" TargetMode="External"/></Relationships>
</file>

<file path=ppt/diagrams/_rels/data5.xml.rels><?xml version="1.0" encoding="UTF-8" standalone="yes"?>
<Relationships xmlns="http://schemas.openxmlformats.org/package/2006/relationships"><Relationship Id="rId2" Type="http://schemas.openxmlformats.org/officeDocument/2006/relationships/hyperlink" Target="https://ar.wikipedia.org/wiki/%D8%B9%D9%84%D9%85_%D8%A7%D9%84%D8%A7%D8%AC%D8%AA%D9%85%D8%A7%D8%B9#cite_note-1" TargetMode="External"/><Relationship Id="rId1" Type="http://schemas.openxmlformats.org/officeDocument/2006/relationships/hyperlink" Target="https://ar.wikipedia.org/wiki/%D9%84%D8%BA%D8%A9_%D8%A5%D9%86%D8%AC%D9%84%D9%8A%D8%B2%D9%8A%D8%A9" TargetMode="External"/></Relationships>
</file>

<file path=ppt/diagrams/_rels/data8.xml.rels><?xml version="1.0" encoding="UTF-8" standalone="yes"?>
<Relationships xmlns="http://schemas.openxmlformats.org/package/2006/relationships"><Relationship Id="rId8" Type="http://schemas.openxmlformats.org/officeDocument/2006/relationships/hyperlink" Target="https://ar.wikipedia.org/wiki/%D8%AA%D8%B1%D8%A7%D9%82%D9%8A%D8%A7" TargetMode="External"/><Relationship Id="rId13" Type="http://schemas.openxmlformats.org/officeDocument/2006/relationships/hyperlink" Target="https://ar.wikipedia.org/wiki/%D8%A8%D8%B1%D9%84%D9%85%D8%A7%D9%86_%D8%AA%D8%B1%D9%83%D9%8A%D8%A7" TargetMode="External"/><Relationship Id="rId18" Type="http://schemas.openxmlformats.org/officeDocument/2006/relationships/hyperlink" Target="https://ar.wikipedia.org/wiki/19_%D9%85%D8%A7%D9%8A%D9%88" TargetMode="External"/><Relationship Id="rId26" Type="http://schemas.openxmlformats.org/officeDocument/2006/relationships/hyperlink" Target="https://ar.wikipedia.org/wiki/1922" TargetMode="External"/><Relationship Id="rId3" Type="http://schemas.openxmlformats.org/officeDocument/2006/relationships/hyperlink" Target="https://ar.wikipedia.org/wiki/1923" TargetMode="External"/><Relationship Id="rId21" Type="http://schemas.openxmlformats.org/officeDocument/2006/relationships/hyperlink" Target="https://ar.wikipedia.org/wiki/1938" TargetMode="External"/><Relationship Id="rId7" Type="http://schemas.openxmlformats.org/officeDocument/2006/relationships/hyperlink" Target="https://ar.wikipedia.org/wiki/%D8%A7%D9%84%D8%A3%D9%86%D8%A7%D8%B6%D9%88%D9%84" TargetMode="External"/><Relationship Id="rId12" Type="http://schemas.openxmlformats.org/officeDocument/2006/relationships/hyperlink" Target="https://ar.wikipedia.org/wiki/%D9%82%D9%88%D8%A7%D8%AA_%D8%A7%D9%84%D8%AD%D9%84%D9%81%D8%A7%D8%A1_(%D8%A7%D9%84%D8%AD%D8%B1%D8%A8_%D8%A7%D9%84%D8%B9%D8%A7%D9%84%D9%85%D9%8A%D8%A9_%D8%A7%D9%84%D8%A3%D9%88%D9%84%D9%89)" TargetMode="External"/><Relationship Id="rId17" Type="http://schemas.openxmlformats.org/officeDocument/2006/relationships/hyperlink" Target="https://ar.wikipedia.org/wiki/%D9%84%D8%BA%D8%A9_%D8%AA%D8%B1%D9%83%D9%8A%D8%A9" TargetMode="External"/><Relationship Id="rId25" Type="http://schemas.openxmlformats.org/officeDocument/2006/relationships/hyperlink" Target="https://ar.wikipedia.org/wiki/%D8%A7%D9%84%D8%AD%D8%B1%D8%A8_%D8%A7%D9%84%D8%AA%D8%B1%D9%83%D9%8A%D8%A9_%D8%A7%D9%84%D9%8A%D9%88%D9%86%D8%A7%D9%86%D9%8A%D8%A9_(1919%E2%80%931922)" TargetMode="External"/><Relationship Id="rId2" Type="http://schemas.openxmlformats.org/officeDocument/2006/relationships/hyperlink" Target="https://ar.wikipedia.org/wiki/%D8%AA%D9%85%D9%88%D8%B2" TargetMode="External"/><Relationship Id="rId16" Type="http://schemas.openxmlformats.org/officeDocument/2006/relationships/image" Target="../media/image5.png"/><Relationship Id="rId20" Type="http://schemas.openxmlformats.org/officeDocument/2006/relationships/hyperlink" Target="https://ar.wikipedia.org/wiki/10_%D9%86%D9%88%D9%81%D9%85%D8%A8%D8%B1" TargetMode="External"/><Relationship Id="rId29" Type="http://schemas.openxmlformats.org/officeDocument/2006/relationships/hyperlink" Target="https://ar.wikipedia.org/wiki/%D8%AC%D9%85%D9%87%D9%88%D8%B1%D9%8A%D8%A9_%D8%AA%D8%B1%D9%83%D9%8A%D8%A7" TargetMode="External"/><Relationship Id="rId1" Type="http://schemas.openxmlformats.org/officeDocument/2006/relationships/hyperlink" Target="https://ar.wikipedia.org/wiki/24_%D9%8A%D9%88%D9%84%D9%8A%D9%88" TargetMode="External"/><Relationship Id="rId6" Type="http://schemas.openxmlformats.org/officeDocument/2006/relationships/hyperlink" Target="https://ar.wikipedia.org/wiki/%D8%B3%D9%88%D9%8A%D8%B3%D8%B1%D8%A7" TargetMode="External"/><Relationship Id="rId11" Type="http://schemas.openxmlformats.org/officeDocument/2006/relationships/hyperlink" Target="https://ar.wikipedia.org/wiki/%D8%AD%D8%B1%D8%A8_%D8%A7%D9%84%D8%A7%D8%B3%D8%AA%D9%82%D9%84%D8%A7%D9%84_%D8%A7%D9%84%D8%AA%D8%B1%D9%83%D9%8A%D8%A9" TargetMode="External"/><Relationship Id="rId24" Type="http://schemas.openxmlformats.org/officeDocument/2006/relationships/hyperlink" Target="https://ar.wikipedia.org/wiki/%D8%A7%D9%84%D9%8A%D9%88%D9%86%D8%A7%D9%86" TargetMode="External"/><Relationship Id="rId32" Type="http://schemas.openxmlformats.org/officeDocument/2006/relationships/image" Target="../media/image6.jpg"/><Relationship Id="rId5" Type="http://schemas.openxmlformats.org/officeDocument/2006/relationships/hyperlink" Target="https://ar.wikipedia.org/wiki/%D9%84%D9%88%D8%B2%D8%A7%D9%86" TargetMode="External"/><Relationship Id="rId15" Type="http://schemas.openxmlformats.org/officeDocument/2006/relationships/hyperlink" Target="https://ar.wikipedia.org/wiki/%D8%AA%D8%B1%D9%83%D9%8A%D8%A7" TargetMode="External"/><Relationship Id="rId23" Type="http://schemas.openxmlformats.org/officeDocument/2006/relationships/hyperlink" Target="https://ar.wikipedia.org/wiki/%D8%A7%D9%84%D8%AD%D8%B1%D8%A8_%D8%A7%D9%84%D8%B9%D8%A7%D9%84%D9%85%D9%8A%D8%A9_%D8%A7%D9%84%D8%A3%D9%88%D9%84%D9%89" TargetMode="External"/><Relationship Id="rId28" Type="http://schemas.openxmlformats.org/officeDocument/2006/relationships/hyperlink" Target="https://ar.wikipedia.org/wiki/%D8%A3%D9%86%D9%82%D8%B1%D8%A9" TargetMode="External"/><Relationship Id="rId10" Type="http://schemas.openxmlformats.org/officeDocument/2006/relationships/hyperlink" Target="https://ar.wikipedia.org/wiki/%D9%85%D8%B9%D8%A7%D9%87%D8%AF%D8%A9_%D8%B3%D9%8A%D9%81%D8%B1" TargetMode="External"/><Relationship Id="rId19" Type="http://schemas.openxmlformats.org/officeDocument/2006/relationships/hyperlink" Target="https://ar.wikipedia.org/wiki/1881" TargetMode="External"/><Relationship Id="rId31" Type="http://schemas.openxmlformats.org/officeDocument/2006/relationships/hyperlink" Target="https://ar.wikipedia.org/wiki/%D8%B9%D9%84%D9%85%D8%A7%D9%86%D9%8A%D8%A9" TargetMode="External"/><Relationship Id="rId4" Type="http://schemas.openxmlformats.org/officeDocument/2006/relationships/hyperlink" Target="https://ar.wikipedia.org/wiki/%D9%85%D8%B9%D8%A7%D9%87%D8%AF%D8%A9_%D8%B3%D9%84%D8%A7%D9%85" TargetMode="External"/><Relationship Id="rId9" Type="http://schemas.openxmlformats.org/officeDocument/2006/relationships/hyperlink" Target="https://ar.wikipedia.org/wiki/%D8%A7%D9%84%D8%AF%D9%88%D9%84%D8%A9_%D8%A7%D9%84%D8%B9%D8%AB%D9%85%D8%A7%D9%86%D9%8A%D8%A9" TargetMode="External"/><Relationship Id="rId14" Type="http://schemas.openxmlformats.org/officeDocument/2006/relationships/hyperlink" Target="https://ar.wikipedia.org/wiki/%D9%85%D8%B5%D8%B7%D9%81%D9%89_%D9%83%D9%85%D8%A7%D9%84_%D8%A3%D8%AA%D8%A7%D8%AA%D9%88%D8%B1%D9%83" TargetMode="External"/><Relationship Id="rId22" Type="http://schemas.openxmlformats.org/officeDocument/2006/relationships/hyperlink" Target="https://ar.wikipedia.org/wiki/%D8%A7%D9%84%D8%AD%D8%B1%D9%83%D8%A9_%D8%A7%D9%84%D8%AA%D8%B1%D9%83%D9%8A%D8%A9_%D8%A7%D9%84%D9%88%D8%B7%D9%86%D9%8A%D8%A9" TargetMode="External"/><Relationship Id="rId27" Type="http://schemas.openxmlformats.org/officeDocument/2006/relationships/hyperlink" Target="https://ar.wikipedia.org/wiki/%D8%A7%D9%84%D8%AD%D9%84%D9%81%D8%A7%D8%A1" TargetMode="External"/><Relationship Id="rId30" Type="http://schemas.openxmlformats.org/officeDocument/2006/relationships/hyperlink" Target="https://ar.wikipedia.org/wiki/%D8%A7%D9%84%D8%AE%D9%84%D8%A7%D9%81%D8%A9_%D8%A7%D9%84%D8%A5%D8%B3%D9%84%D8%A7%D9%85%D9%8A%D8%A9" TargetMode="External"/></Relationships>
</file>

<file path=ppt/diagrams/_rels/data9.xml.rels><?xml version="1.0" encoding="UTF-8" standalone="yes"?>
<Relationships xmlns="http://schemas.openxmlformats.org/package/2006/relationships"><Relationship Id="rId8" Type="http://schemas.openxmlformats.org/officeDocument/2006/relationships/hyperlink" Target="https://ar.wikipedia.org/wiki/%D8%A7%D9%84%D9%82%D8%AF%D8%B3" TargetMode="External"/><Relationship Id="rId3" Type="http://schemas.openxmlformats.org/officeDocument/2006/relationships/hyperlink" Target="https://ar.wikipedia.org/wiki/2_%D9%8A%D9%86%D8%A7%D9%8A%D8%B1" TargetMode="External"/><Relationship Id="rId7" Type="http://schemas.openxmlformats.org/officeDocument/2006/relationships/hyperlink" Target="https://ar.wikipedia.org/wiki/1948" TargetMode="External"/><Relationship Id="rId2" Type="http://schemas.openxmlformats.org/officeDocument/2006/relationships/hyperlink" Target="https://ar.wikipedia.org/wiki/%D8%A7%D9%84%D8%B5%D9%84%D9%8A%D8%A8_%D8%A7%D9%84%D8%A3%D8%AD%D9%85%D8%B1" TargetMode="External"/><Relationship Id="rId1" Type="http://schemas.openxmlformats.org/officeDocument/2006/relationships/hyperlink" Target="https://ar.wikipedia.org/wiki/%D8%A7%D9%84%D8%B3%D9%88%D9%8A%D8%AF" TargetMode="External"/><Relationship Id="rId6" Type="http://schemas.openxmlformats.org/officeDocument/2006/relationships/hyperlink" Target="https://ar.wikipedia.org/wiki/17_%D8%B3%D8%A8%D8%AA%D9%85%D8%A8%D8%B1" TargetMode="External"/><Relationship Id="rId5" Type="http://schemas.openxmlformats.org/officeDocument/2006/relationships/hyperlink" Target="https://ar.wikipedia.org/wiki/%D8%B3%D8%AA%D9%83%D9%87%D9%88%D9%84%D9%85" TargetMode="External"/><Relationship Id="rId10" Type="http://schemas.openxmlformats.org/officeDocument/2006/relationships/image" Target="../media/image7.jpg"/><Relationship Id="rId4" Type="http://schemas.openxmlformats.org/officeDocument/2006/relationships/hyperlink" Target="https://ar.wikipedia.org/wiki/1895" TargetMode="External"/><Relationship Id="rId9" Type="http://schemas.openxmlformats.org/officeDocument/2006/relationships/hyperlink" Target="https://ar.wikipedia.org/wiki/%D8%A3%D9%88%D8%B3%D9%83%D8%A7%D8%B1_%D8%A7%D9%84%D8%AB%D8%A7%D9%86%D9%8A"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ar.wikipedia.org/wiki/%D8%A7%D9%84%D9%85%D8%AD%D9%83%D9%85%D8%A9_%D8%A7%D9%84%D8%AF%D8%A7%D8%A6%D9%85%D8%A9_%D9%84%D9%84%D8%B9%D8%AF%D9%84_%D8%A7%D9%84%D8%AF%D9%88%D9%84%D9%8A" TargetMode="External"/><Relationship Id="rId2" Type="http://schemas.openxmlformats.org/officeDocument/2006/relationships/hyperlink" Target="https://ar.wikipedia.org/wiki/%D9%81%D8%B1%D9%86%D8%B3%D8%A7" TargetMode="External"/><Relationship Id="rId1" Type="http://schemas.openxmlformats.org/officeDocument/2006/relationships/image" Target="../media/image3.jpg"/></Relationships>
</file>

<file path=ppt/diagrams/_rels/drawing5.xml.rels><?xml version="1.0" encoding="UTF-8" standalone="yes"?>
<Relationships xmlns="http://schemas.openxmlformats.org/package/2006/relationships"><Relationship Id="rId2" Type="http://schemas.openxmlformats.org/officeDocument/2006/relationships/hyperlink" Target="https://ar.wikipedia.org/wiki/%D8%B9%D9%84%D9%85_%D8%A7%D9%84%D8%A7%D8%AC%D8%AA%D9%85%D8%A7%D8%B9#cite_note-1" TargetMode="External"/><Relationship Id="rId1" Type="http://schemas.openxmlformats.org/officeDocument/2006/relationships/hyperlink" Target="https://ar.wikipedia.org/wiki/%D9%84%D8%BA%D8%A9_%D8%A5%D9%86%D8%AC%D9%84%D9%8A%D8%B2%D9%8A%D8%A9" TargetMode="External"/></Relationships>
</file>

<file path=ppt/diagrams/_rels/drawing8.xml.rels><?xml version="1.0" encoding="UTF-8" standalone="yes"?>
<Relationships xmlns="http://schemas.openxmlformats.org/package/2006/relationships"><Relationship Id="rId8" Type="http://schemas.openxmlformats.org/officeDocument/2006/relationships/hyperlink" Target="https://ar.wikipedia.org/wiki/%D8%A7%D9%84%D9%8A%D9%88%D9%86%D8%A7%D9%86" TargetMode="External"/><Relationship Id="rId13" Type="http://schemas.openxmlformats.org/officeDocument/2006/relationships/hyperlink" Target="https://ar.wikipedia.org/wiki/%D8%AC%D9%85%D9%87%D9%88%D8%B1%D9%8A%D8%A9_%D8%AA%D8%B1%D9%83%D9%8A%D8%A7" TargetMode="External"/><Relationship Id="rId18" Type="http://schemas.openxmlformats.org/officeDocument/2006/relationships/hyperlink" Target="https://ar.wikipedia.org/wiki/24_%D9%8A%D9%88%D9%84%D9%8A%D9%88" TargetMode="External"/><Relationship Id="rId26" Type="http://schemas.openxmlformats.org/officeDocument/2006/relationships/hyperlink" Target="https://ar.wikipedia.org/wiki/%D8%A7%D9%84%D8%AF%D9%88%D9%84%D8%A9_%D8%A7%D9%84%D8%B9%D8%AB%D9%85%D8%A7%D9%86%D9%8A%D8%A9" TargetMode="External"/><Relationship Id="rId3" Type="http://schemas.openxmlformats.org/officeDocument/2006/relationships/hyperlink" Target="https://ar.wikipedia.org/wiki/1881" TargetMode="External"/><Relationship Id="rId21" Type="http://schemas.openxmlformats.org/officeDocument/2006/relationships/hyperlink" Target="https://ar.wikipedia.org/wiki/%D9%85%D8%B9%D8%A7%D9%87%D8%AF%D8%A9_%D8%B3%D9%84%D8%A7%D9%85" TargetMode="External"/><Relationship Id="rId7" Type="http://schemas.openxmlformats.org/officeDocument/2006/relationships/hyperlink" Target="https://ar.wikipedia.org/wiki/%D8%A7%D9%84%D8%AD%D8%B1%D8%A8_%D8%A7%D9%84%D8%B9%D8%A7%D9%84%D9%85%D9%8A%D8%A9_%D8%A7%D9%84%D8%A3%D9%88%D9%84%D9%89" TargetMode="External"/><Relationship Id="rId12" Type="http://schemas.openxmlformats.org/officeDocument/2006/relationships/hyperlink" Target="https://ar.wikipedia.org/wiki/%D8%A3%D9%86%D9%82%D8%B1%D8%A9" TargetMode="External"/><Relationship Id="rId17" Type="http://schemas.openxmlformats.org/officeDocument/2006/relationships/image" Target="../media/image6.jpg"/><Relationship Id="rId25" Type="http://schemas.openxmlformats.org/officeDocument/2006/relationships/hyperlink" Target="https://ar.wikipedia.org/wiki/%D8%AA%D8%B1%D8%A7%D9%82%D9%8A%D8%A7" TargetMode="External"/><Relationship Id="rId2" Type="http://schemas.openxmlformats.org/officeDocument/2006/relationships/hyperlink" Target="https://ar.wikipedia.org/wiki/19_%D9%85%D8%A7%D9%8A%D9%88" TargetMode="External"/><Relationship Id="rId16" Type="http://schemas.openxmlformats.org/officeDocument/2006/relationships/hyperlink" Target="https://ar.wikipedia.org/wiki/%D8%AA%D8%B1%D9%83%D9%8A%D8%A7" TargetMode="External"/><Relationship Id="rId20" Type="http://schemas.openxmlformats.org/officeDocument/2006/relationships/hyperlink" Target="https://ar.wikipedia.org/wiki/1923" TargetMode="External"/><Relationship Id="rId29" Type="http://schemas.openxmlformats.org/officeDocument/2006/relationships/hyperlink" Target="https://ar.wikipedia.org/wiki/%D9%82%D9%88%D8%A7%D8%AA_%D8%A7%D9%84%D8%AD%D9%84%D9%81%D8%A7%D8%A1_(%D8%A7%D9%84%D8%AD%D8%B1%D8%A8_%D8%A7%D9%84%D8%B9%D8%A7%D9%84%D9%85%D9%8A%D8%A9_%D8%A7%D9%84%D8%A3%D9%88%D9%84%D9%89)" TargetMode="External"/><Relationship Id="rId1" Type="http://schemas.openxmlformats.org/officeDocument/2006/relationships/hyperlink" Target="https://ar.wikipedia.org/wiki/%D9%84%D8%BA%D8%A9_%D8%AA%D8%B1%D9%83%D9%8A%D8%A9" TargetMode="External"/><Relationship Id="rId6" Type="http://schemas.openxmlformats.org/officeDocument/2006/relationships/hyperlink" Target="https://ar.wikipedia.org/wiki/%D8%A7%D9%84%D8%AD%D8%B1%D9%83%D8%A9_%D8%A7%D9%84%D8%AA%D8%B1%D9%83%D9%8A%D8%A9_%D8%A7%D9%84%D9%88%D8%B7%D9%86%D9%8A%D8%A9" TargetMode="External"/><Relationship Id="rId11" Type="http://schemas.openxmlformats.org/officeDocument/2006/relationships/hyperlink" Target="https://ar.wikipedia.org/wiki/%D8%A7%D9%84%D8%AD%D9%84%D9%81%D8%A7%D8%A1" TargetMode="External"/><Relationship Id="rId24" Type="http://schemas.openxmlformats.org/officeDocument/2006/relationships/hyperlink" Target="https://ar.wikipedia.org/wiki/%D8%A7%D9%84%D8%A3%D9%86%D8%A7%D8%B6%D9%88%D9%84" TargetMode="External"/><Relationship Id="rId32" Type="http://schemas.openxmlformats.org/officeDocument/2006/relationships/image" Target="../media/image5.png"/><Relationship Id="rId5" Type="http://schemas.openxmlformats.org/officeDocument/2006/relationships/hyperlink" Target="https://ar.wikipedia.org/wiki/1938" TargetMode="External"/><Relationship Id="rId15" Type="http://schemas.openxmlformats.org/officeDocument/2006/relationships/hyperlink" Target="https://ar.wikipedia.org/wiki/%D8%B9%D9%84%D9%85%D8%A7%D9%86%D9%8A%D8%A9" TargetMode="External"/><Relationship Id="rId23" Type="http://schemas.openxmlformats.org/officeDocument/2006/relationships/hyperlink" Target="https://ar.wikipedia.org/wiki/%D8%B3%D9%88%D9%8A%D8%B3%D8%B1%D8%A7" TargetMode="External"/><Relationship Id="rId28" Type="http://schemas.openxmlformats.org/officeDocument/2006/relationships/hyperlink" Target="https://ar.wikipedia.org/wiki/%D8%AD%D8%B1%D8%A8_%D8%A7%D9%84%D8%A7%D8%B3%D8%AA%D9%82%D9%84%D8%A7%D9%84_%D8%A7%D9%84%D8%AA%D8%B1%D9%83%D9%8A%D8%A9" TargetMode="External"/><Relationship Id="rId10" Type="http://schemas.openxmlformats.org/officeDocument/2006/relationships/hyperlink" Target="https://ar.wikipedia.org/wiki/1922" TargetMode="External"/><Relationship Id="rId19" Type="http://schemas.openxmlformats.org/officeDocument/2006/relationships/hyperlink" Target="https://ar.wikipedia.org/wiki/%D8%AA%D9%85%D9%88%D8%B2" TargetMode="External"/><Relationship Id="rId31" Type="http://schemas.openxmlformats.org/officeDocument/2006/relationships/hyperlink" Target="https://ar.wikipedia.org/wiki/%D9%85%D8%B5%D8%B7%D9%81%D9%89_%D9%83%D9%85%D8%A7%D9%84_%D8%A3%D8%AA%D8%A7%D8%AA%D9%88%D8%B1%D9%83" TargetMode="External"/><Relationship Id="rId4" Type="http://schemas.openxmlformats.org/officeDocument/2006/relationships/hyperlink" Target="https://ar.wikipedia.org/wiki/10_%D9%86%D9%88%D9%81%D9%85%D8%A8%D8%B1" TargetMode="External"/><Relationship Id="rId9" Type="http://schemas.openxmlformats.org/officeDocument/2006/relationships/hyperlink" Target="https://ar.wikipedia.org/wiki/%D8%A7%D9%84%D8%AD%D8%B1%D8%A8_%D8%A7%D9%84%D8%AA%D8%B1%D9%83%D9%8A%D8%A9_%D8%A7%D9%84%D9%8A%D9%88%D9%86%D8%A7%D9%86%D9%8A%D8%A9_(1919%E2%80%931922)" TargetMode="External"/><Relationship Id="rId14" Type="http://schemas.openxmlformats.org/officeDocument/2006/relationships/hyperlink" Target="https://ar.wikipedia.org/wiki/%D8%A7%D9%84%D8%AE%D9%84%D8%A7%D9%81%D8%A9_%D8%A7%D9%84%D8%A5%D8%B3%D9%84%D8%A7%D9%85%D9%8A%D8%A9" TargetMode="External"/><Relationship Id="rId22" Type="http://schemas.openxmlformats.org/officeDocument/2006/relationships/hyperlink" Target="https://ar.wikipedia.org/wiki/%D9%84%D9%88%D8%B2%D8%A7%D9%86" TargetMode="External"/><Relationship Id="rId27" Type="http://schemas.openxmlformats.org/officeDocument/2006/relationships/hyperlink" Target="https://ar.wikipedia.org/wiki/%D9%85%D8%B9%D8%A7%D9%87%D8%AF%D8%A9_%D8%B3%D9%8A%D9%81%D8%B1" TargetMode="External"/><Relationship Id="rId30" Type="http://schemas.openxmlformats.org/officeDocument/2006/relationships/hyperlink" Target="https://ar.wikipedia.org/wiki/%D8%A8%D8%B1%D9%84%D9%85%D8%A7%D9%86_%D8%AA%D8%B1%D9%83%D9%8A%D8%A7" TargetMode="External"/></Relationships>
</file>

<file path=ppt/diagrams/_rels/drawing9.xml.rels><?xml version="1.0" encoding="UTF-8" standalone="yes"?>
<Relationships xmlns="http://schemas.openxmlformats.org/package/2006/relationships"><Relationship Id="rId8" Type="http://schemas.openxmlformats.org/officeDocument/2006/relationships/hyperlink" Target="https://ar.wikipedia.org/wiki/%D8%A7%D9%84%D9%82%D8%AF%D8%B3" TargetMode="External"/><Relationship Id="rId3" Type="http://schemas.openxmlformats.org/officeDocument/2006/relationships/hyperlink" Target="https://ar.wikipedia.org/wiki/2_%D9%8A%D9%86%D8%A7%D9%8A%D8%B1" TargetMode="External"/><Relationship Id="rId7" Type="http://schemas.openxmlformats.org/officeDocument/2006/relationships/hyperlink" Target="https://ar.wikipedia.org/wiki/1948" TargetMode="External"/><Relationship Id="rId2" Type="http://schemas.openxmlformats.org/officeDocument/2006/relationships/hyperlink" Target="https://ar.wikipedia.org/wiki/%D8%A7%D9%84%D8%B5%D9%84%D9%8A%D8%A8_%D8%A7%D9%84%D8%A3%D8%AD%D9%85%D8%B1" TargetMode="External"/><Relationship Id="rId1" Type="http://schemas.openxmlformats.org/officeDocument/2006/relationships/hyperlink" Target="https://ar.wikipedia.org/wiki/%D8%A7%D9%84%D8%B3%D9%88%D9%8A%D8%AF" TargetMode="External"/><Relationship Id="rId6" Type="http://schemas.openxmlformats.org/officeDocument/2006/relationships/hyperlink" Target="https://ar.wikipedia.org/wiki/17_%D8%B3%D8%A8%D8%AA%D9%85%D8%A8%D8%B1" TargetMode="External"/><Relationship Id="rId5" Type="http://schemas.openxmlformats.org/officeDocument/2006/relationships/hyperlink" Target="https://ar.wikipedia.org/wiki/%D8%B3%D8%AA%D9%83%D9%87%D9%88%D9%84%D9%85" TargetMode="External"/><Relationship Id="rId10" Type="http://schemas.openxmlformats.org/officeDocument/2006/relationships/image" Target="../media/image7.jpg"/><Relationship Id="rId4" Type="http://schemas.openxmlformats.org/officeDocument/2006/relationships/hyperlink" Target="https://ar.wikipedia.org/wiki/1895" TargetMode="External"/><Relationship Id="rId9" Type="http://schemas.openxmlformats.org/officeDocument/2006/relationships/hyperlink" Target="https://ar.wikipedia.org/wiki/%D8%A3%D9%88%D8%B3%D9%83%D8%A7%D8%B1_%D8%A7%D9%84%D8%AB%D8%A7%D9%86%D9%8A"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0D1E40-9A82-4BE3-9C53-D313AA4990DB}" type="doc">
      <dgm:prSet loTypeId="urn:microsoft.com/office/officeart/2005/8/layout/hProcess9" loCatId="process" qsTypeId="urn:microsoft.com/office/officeart/2005/8/quickstyle/simple1" qsCatId="simple" csTypeId="urn:microsoft.com/office/officeart/2005/8/colors/accent1_2" csCatId="accent1" phldr="1"/>
      <dgm:spPr/>
    </dgm:pt>
    <dgm:pt modelId="{C3B9AAC7-6461-449C-A353-726211D2E4B7}">
      <dgm:prSet phldrT="[Text]"/>
      <dgm:spPr>
        <a:solidFill>
          <a:srgbClr val="FF0000"/>
        </a:solidFill>
      </dgm:spPr>
      <dgm:t>
        <a:bodyPr/>
        <a:lstStyle/>
        <a:p>
          <a:pPr rtl="1"/>
          <a:r>
            <a:rPr lang="ar-IQ" dirty="0" smtClean="0">
              <a:solidFill>
                <a:schemeClr val="tx1"/>
              </a:solidFill>
            </a:rPr>
            <a:t>القوانين بصورة عامة تقسم الى </a:t>
          </a:r>
          <a:endParaRPr lang="ar-IQ" dirty="0">
            <a:solidFill>
              <a:schemeClr val="tx1"/>
            </a:solidFill>
          </a:endParaRPr>
        </a:p>
      </dgm:t>
    </dgm:pt>
    <dgm:pt modelId="{5795B129-3541-439F-8751-D306318F01DA}" type="parTrans" cxnId="{3F5A0357-DC47-4A37-BDCA-1913836D729A}">
      <dgm:prSet/>
      <dgm:spPr/>
      <dgm:t>
        <a:bodyPr/>
        <a:lstStyle/>
        <a:p>
          <a:pPr rtl="1"/>
          <a:endParaRPr lang="ar-IQ"/>
        </a:p>
      </dgm:t>
    </dgm:pt>
    <dgm:pt modelId="{29146413-CF79-4D04-9467-88572ADA71C3}" type="sibTrans" cxnId="{3F5A0357-DC47-4A37-BDCA-1913836D729A}">
      <dgm:prSet/>
      <dgm:spPr/>
      <dgm:t>
        <a:bodyPr/>
        <a:lstStyle/>
        <a:p>
          <a:pPr rtl="1"/>
          <a:endParaRPr lang="ar-IQ"/>
        </a:p>
      </dgm:t>
    </dgm:pt>
    <dgm:pt modelId="{1E5CE861-FF64-4E07-B22F-C908ADD26D2D}">
      <dgm:prSet phldrT="[Text]"/>
      <dgm:spPr>
        <a:solidFill>
          <a:srgbClr val="FFC000"/>
        </a:solidFill>
      </dgm:spPr>
      <dgm:t>
        <a:bodyPr/>
        <a:lstStyle/>
        <a:p>
          <a:pPr rtl="1"/>
          <a:r>
            <a:rPr lang="ar-IQ" dirty="0" smtClean="0"/>
            <a:t>1. قوانين عامة تطبق على جميع الاشخاص الموجودين في اقليم معين كقانون العقوبات </a:t>
          </a:r>
          <a:endParaRPr lang="ar-IQ" dirty="0"/>
        </a:p>
      </dgm:t>
    </dgm:pt>
    <dgm:pt modelId="{20CE0CAB-909D-43EF-90A2-397242425E0F}" type="parTrans" cxnId="{3171D797-6178-410B-B0F9-FFE43F5DBECF}">
      <dgm:prSet/>
      <dgm:spPr/>
      <dgm:t>
        <a:bodyPr/>
        <a:lstStyle/>
        <a:p>
          <a:pPr rtl="1"/>
          <a:endParaRPr lang="ar-IQ"/>
        </a:p>
      </dgm:t>
    </dgm:pt>
    <dgm:pt modelId="{1A43306B-3F27-4DC3-8E6C-398D4A15B8C3}" type="sibTrans" cxnId="{3171D797-6178-410B-B0F9-FFE43F5DBECF}">
      <dgm:prSet/>
      <dgm:spPr/>
      <dgm:t>
        <a:bodyPr/>
        <a:lstStyle/>
        <a:p>
          <a:pPr rtl="1"/>
          <a:endParaRPr lang="ar-IQ"/>
        </a:p>
      </dgm:t>
    </dgm:pt>
    <dgm:pt modelId="{05E17343-0386-4445-BB51-1FBBC6A22760}">
      <dgm:prSet phldrT="[Text]"/>
      <dgm:spPr/>
      <dgm:t>
        <a:bodyPr/>
        <a:lstStyle/>
        <a:p>
          <a:pPr rtl="1"/>
          <a:r>
            <a:rPr lang="ar-IQ" dirty="0" smtClean="0"/>
            <a:t>2. قوانين خاصة تكون موجهة الى جماعات معينة او مؤسسات خاصة مثل قانون الخدمة الجامعية </a:t>
          </a:r>
          <a:endParaRPr lang="ar-IQ" dirty="0"/>
        </a:p>
      </dgm:t>
    </dgm:pt>
    <dgm:pt modelId="{C8968B73-0A8E-43DC-8D30-1165A629EB9E}" type="parTrans" cxnId="{03759B98-1DB7-465C-8907-D0D21923D29C}">
      <dgm:prSet/>
      <dgm:spPr/>
      <dgm:t>
        <a:bodyPr/>
        <a:lstStyle/>
        <a:p>
          <a:pPr rtl="1"/>
          <a:endParaRPr lang="ar-IQ"/>
        </a:p>
      </dgm:t>
    </dgm:pt>
    <dgm:pt modelId="{B80CBE57-2400-42FC-AF87-E9ED220A5859}" type="sibTrans" cxnId="{03759B98-1DB7-465C-8907-D0D21923D29C}">
      <dgm:prSet/>
      <dgm:spPr/>
      <dgm:t>
        <a:bodyPr/>
        <a:lstStyle/>
        <a:p>
          <a:pPr rtl="1"/>
          <a:endParaRPr lang="ar-IQ"/>
        </a:p>
      </dgm:t>
    </dgm:pt>
    <dgm:pt modelId="{04D5A54C-72A6-4F87-99AB-B78918AF6906}" type="pres">
      <dgm:prSet presAssocID="{D80D1E40-9A82-4BE3-9C53-D313AA4990DB}" presName="CompostProcess" presStyleCnt="0">
        <dgm:presLayoutVars>
          <dgm:dir/>
          <dgm:resizeHandles val="exact"/>
        </dgm:presLayoutVars>
      </dgm:prSet>
      <dgm:spPr/>
    </dgm:pt>
    <dgm:pt modelId="{13002EE0-1E14-41C5-AF71-6D49921B8D56}" type="pres">
      <dgm:prSet presAssocID="{D80D1E40-9A82-4BE3-9C53-D313AA4990DB}" presName="arrow" presStyleLbl="bgShp" presStyleIdx="0" presStyleCnt="1"/>
      <dgm:spPr/>
    </dgm:pt>
    <dgm:pt modelId="{4EA7E343-6542-405D-8A89-5C2FA7E3FF3F}" type="pres">
      <dgm:prSet presAssocID="{D80D1E40-9A82-4BE3-9C53-D313AA4990DB}" presName="linearProcess" presStyleCnt="0"/>
      <dgm:spPr/>
    </dgm:pt>
    <dgm:pt modelId="{27DEA0AC-7284-4C40-96C5-B1E78B2D76F0}" type="pres">
      <dgm:prSet presAssocID="{C3B9AAC7-6461-449C-A353-726211D2E4B7}" presName="textNode" presStyleLbl="node1" presStyleIdx="0" presStyleCnt="3">
        <dgm:presLayoutVars>
          <dgm:bulletEnabled val="1"/>
        </dgm:presLayoutVars>
      </dgm:prSet>
      <dgm:spPr/>
      <dgm:t>
        <a:bodyPr/>
        <a:lstStyle/>
        <a:p>
          <a:pPr rtl="1"/>
          <a:endParaRPr lang="ar-IQ"/>
        </a:p>
      </dgm:t>
    </dgm:pt>
    <dgm:pt modelId="{431ED3E0-DCAB-477A-8352-99A2E646B5D7}" type="pres">
      <dgm:prSet presAssocID="{29146413-CF79-4D04-9467-88572ADA71C3}" presName="sibTrans" presStyleCnt="0"/>
      <dgm:spPr/>
    </dgm:pt>
    <dgm:pt modelId="{63F598B0-C29A-455B-BA0B-79C753B7FFD7}" type="pres">
      <dgm:prSet presAssocID="{1E5CE861-FF64-4E07-B22F-C908ADD26D2D}" presName="textNode" presStyleLbl="node1" presStyleIdx="1" presStyleCnt="3">
        <dgm:presLayoutVars>
          <dgm:bulletEnabled val="1"/>
        </dgm:presLayoutVars>
      </dgm:prSet>
      <dgm:spPr/>
      <dgm:t>
        <a:bodyPr/>
        <a:lstStyle/>
        <a:p>
          <a:pPr rtl="1"/>
          <a:endParaRPr lang="ar-IQ"/>
        </a:p>
      </dgm:t>
    </dgm:pt>
    <dgm:pt modelId="{E2621D9F-EE45-4D3C-851D-FB5E07332760}" type="pres">
      <dgm:prSet presAssocID="{1A43306B-3F27-4DC3-8E6C-398D4A15B8C3}" presName="sibTrans" presStyleCnt="0"/>
      <dgm:spPr/>
    </dgm:pt>
    <dgm:pt modelId="{2EFE5EEA-509B-4BC7-912C-9372A2CEF9BE}" type="pres">
      <dgm:prSet presAssocID="{05E17343-0386-4445-BB51-1FBBC6A22760}" presName="textNode" presStyleLbl="node1" presStyleIdx="2" presStyleCnt="3">
        <dgm:presLayoutVars>
          <dgm:bulletEnabled val="1"/>
        </dgm:presLayoutVars>
      </dgm:prSet>
      <dgm:spPr/>
      <dgm:t>
        <a:bodyPr/>
        <a:lstStyle/>
        <a:p>
          <a:pPr rtl="1"/>
          <a:endParaRPr lang="ar-IQ"/>
        </a:p>
      </dgm:t>
    </dgm:pt>
  </dgm:ptLst>
  <dgm:cxnLst>
    <dgm:cxn modelId="{85C53E24-19F0-4AA1-90E9-946F17EC0578}" type="presOf" srcId="{D80D1E40-9A82-4BE3-9C53-D313AA4990DB}" destId="{04D5A54C-72A6-4F87-99AB-B78918AF6906}" srcOrd="0" destOrd="0" presId="urn:microsoft.com/office/officeart/2005/8/layout/hProcess9"/>
    <dgm:cxn modelId="{3171D797-6178-410B-B0F9-FFE43F5DBECF}" srcId="{D80D1E40-9A82-4BE3-9C53-D313AA4990DB}" destId="{1E5CE861-FF64-4E07-B22F-C908ADD26D2D}" srcOrd="1" destOrd="0" parTransId="{20CE0CAB-909D-43EF-90A2-397242425E0F}" sibTransId="{1A43306B-3F27-4DC3-8E6C-398D4A15B8C3}"/>
    <dgm:cxn modelId="{03759B98-1DB7-465C-8907-D0D21923D29C}" srcId="{D80D1E40-9A82-4BE3-9C53-D313AA4990DB}" destId="{05E17343-0386-4445-BB51-1FBBC6A22760}" srcOrd="2" destOrd="0" parTransId="{C8968B73-0A8E-43DC-8D30-1165A629EB9E}" sibTransId="{B80CBE57-2400-42FC-AF87-E9ED220A5859}"/>
    <dgm:cxn modelId="{6061E2DE-FF23-4138-B066-CCAB15B3E603}" type="presOf" srcId="{05E17343-0386-4445-BB51-1FBBC6A22760}" destId="{2EFE5EEA-509B-4BC7-912C-9372A2CEF9BE}" srcOrd="0" destOrd="0" presId="urn:microsoft.com/office/officeart/2005/8/layout/hProcess9"/>
    <dgm:cxn modelId="{3F5A0357-DC47-4A37-BDCA-1913836D729A}" srcId="{D80D1E40-9A82-4BE3-9C53-D313AA4990DB}" destId="{C3B9AAC7-6461-449C-A353-726211D2E4B7}" srcOrd="0" destOrd="0" parTransId="{5795B129-3541-439F-8751-D306318F01DA}" sibTransId="{29146413-CF79-4D04-9467-88572ADA71C3}"/>
    <dgm:cxn modelId="{247A34C8-FD9F-446B-B4A7-400C4006560C}" type="presOf" srcId="{C3B9AAC7-6461-449C-A353-726211D2E4B7}" destId="{27DEA0AC-7284-4C40-96C5-B1E78B2D76F0}" srcOrd="0" destOrd="0" presId="urn:microsoft.com/office/officeart/2005/8/layout/hProcess9"/>
    <dgm:cxn modelId="{96F1E971-67AA-466D-A2EA-7896C33DFC45}" type="presOf" srcId="{1E5CE861-FF64-4E07-B22F-C908ADD26D2D}" destId="{63F598B0-C29A-455B-BA0B-79C753B7FFD7}" srcOrd="0" destOrd="0" presId="urn:microsoft.com/office/officeart/2005/8/layout/hProcess9"/>
    <dgm:cxn modelId="{407E1745-68F6-4A2B-BD95-840A30BA13E2}" type="presParOf" srcId="{04D5A54C-72A6-4F87-99AB-B78918AF6906}" destId="{13002EE0-1E14-41C5-AF71-6D49921B8D56}" srcOrd="0" destOrd="0" presId="urn:microsoft.com/office/officeart/2005/8/layout/hProcess9"/>
    <dgm:cxn modelId="{DA0F6671-6B85-4621-9299-6056D0F9E14D}" type="presParOf" srcId="{04D5A54C-72A6-4F87-99AB-B78918AF6906}" destId="{4EA7E343-6542-405D-8A89-5C2FA7E3FF3F}" srcOrd="1" destOrd="0" presId="urn:microsoft.com/office/officeart/2005/8/layout/hProcess9"/>
    <dgm:cxn modelId="{9E3785B2-3A7B-400E-85D9-D197291B5394}" type="presParOf" srcId="{4EA7E343-6542-405D-8A89-5C2FA7E3FF3F}" destId="{27DEA0AC-7284-4C40-96C5-B1E78B2D76F0}" srcOrd="0" destOrd="0" presId="urn:microsoft.com/office/officeart/2005/8/layout/hProcess9"/>
    <dgm:cxn modelId="{9D8FD67F-44C7-4552-9EC3-2DB2FD75CD56}" type="presParOf" srcId="{4EA7E343-6542-405D-8A89-5C2FA7E3FF3F}" destId="{431ED3E0-DCAB-477A-8352-99A2E646B5D7}" srcOrd="1" destOrd="0" presId="urn:microsoft.com/office/officeart/2005/8/layout/hProcess9"/>
    <dgm:cxn modelId="{4D8B3AE6-31FD-412C-A6D2-BB156E82A34F}" type="presParOf" srcId="{4EA7E343-6542-405D-8A89-5C2FA7E3FF3F}" destId="{63F598B0-C29A-455B-BA0B-79C753B7FFD7}" srcOrd="2" destOrd="0" presId="urn:microsoft.com/office/officeart/2005/8/layout/hProcess9"/>
    <dgm:cxn modelId="{8F853D14-D165-4463-9E8A-6288320F48FD}" type="presParOf" srcId="{4EA7E343-6542-405D-8A89-5C2FA7E3FF3F}" destId="{E2621D9F-EE45-4D3C-851D-FB5E07332760}" srcOrd="3" destOrd="0" presId="urn:microsoft.com/office/officeart/2005/8/layout/hProcess9"/>
    <dgm:cxn modelId="{E7A6A220-EB2C-4DE1-B34E-97F623D8687C}" type="presParOf" srcId="{4EA7E343-6542-405D-8A89-5C2FA7E3FF3F}" destId="{2EFE5EEA-509B-4BC7-912C-9372A2CEF9B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C2C4E5-79CD-451A-A23C-D0ECC81C6321}"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ar-IQ"/>
        </a:p>
      </dgm:t>
    </dgm:pt>
    <dgm:pt modelId="{728BE5BE-D8A2-4C52-8FCE-6D841D1D0C90}">
      <dgm:prSet phldrT="[Text]" custT="1"/>
      <dgm:spPr/>
      <dgm:t>
        <a:bodyPr/>
        <a:lstStyle/>
        <a:p>
          <a:pPr rtl="1"/>
          <a:r>
            <a:rPr lang="ar-IQ" sz="1400" dirty="0" smtClean="0"/>
            <a:t> انتقد هذا الرأي : الاهليه صلاحية الشخص لكي تكون له حقوق وعليه التزامات هذه الحقوق والالتزامات يتطلب وجود قانون تحدده اي وجود قانون تخاطب هذا الشخص </a:t>
          </a:r>
          <a:endParaRPr lang="ar-IQ" sz="1400" dirty="0"/>
        </a:p>
      </dgm:t>
    </dgm:pt>
    <dgm:pt modelId="{49BA97C6-697F-4D36-85AA-364FC4E0041D}" type="parTrans" cxnId="{FFD67D0E-E095-47EC-8EFF-3912EF3C7927}">
      <dgm:prSet/>
      <dgm:spPr/>
      <dgm:t>
        <a:bodyPr/>
        <a:lstStyle/>
        <a:p>
          <a:pPr rtl="1"/>
          <a:endParaRPr lang="ar-IQ"/>
        </a:p>
      </dgm:t>
    </dgm:pt>
    <dgm:pt modelId="{32BA7953-2101-49F4-8C3F-75350D478368}" type="sibTrans" cxnId="{FFD67D0E-E095-47EC-8EFF-3912EF3C7927}">
      <dgm:prSet/>
      <dgm:spPr/>
      <dgm:t>
        <a:bodyPr/>
        <a:lstStyle/>
        <a:p>
          <a:pPr rtl="1"/>
          <a:endParaRPr lang="ar-IQ"/>
        </a:p>
      </dgm:t>
    </dgm:pt>
    <dgm:pt modelId="{DED1E67D-7672-4DE9-8377-A97FAEFA7033}">
      <dgm:prSet custT="1"/>
      <dgm:spPr/>
      <dgm:t>
        <a:bodyPr/>
        <a:lstStyle/>
        <a:p>
          <a:pPr algn="r" rtl="1"/>
          <a:endParaRPr lang="ar-IQ" sz="1400" dirty="0"/>
        </a:p>
      </dgm:t>
    </dgm:pt>
    <dgm:pt modelId="{BF02F8AB-9025-42FB-8ACB-95F7BC3980C4}" type="parTrans" cxnId="{FE700F42-BCFF-4AA2-ACE6-7BEEFAF1C2C0}">
      <dgm:prSet/>
      <dgm:spPr/>
      <dgm:t>
        <a:bodyPr/>
        <a:lstStyle/>
        <a:p>
          <a:pPr rtl="1"/>
          <a:endParaRPr lang="ar-IQ"/>
        </a:p>
      </dgm:t>
    </dgm:pt>
    <dgm:pt modelId="{3C5D45F4-CCAD-47E5-B13C-A3C2176855A6}" type="sibTrans" cxnId="{FE700F42-BCFF-4AA2-ACE6-7BEEFAF1C2C0}">
      <dgm:prSet/>
      <dgm:spPr/>
      <dgm:t>
        <a:bodyPr/>
        <a:lstStyle/>
        <a:p>
          <a:pPr rtl="1"/>
          <a:endParaRPr lang="ar-IQ"/>
        </a:p>
      </dgm:t>
    </dgm:pt>
    <dgm:pt modelId="{16EE24B0-4726-4070-ACB6-7F43B2E13083}">
      <dgm:prSet custT="1"/>
      <dgm:spPr>
        <a:solidFill>
          <a:srgbClr val="92D050">
            <a:alpha val="90000"/>
          </a:srgbClr>
        </a:solidFill>
      </dgm:spPr>
      <dgm:t>
        <a:bodyPr/>
        <a:lstStyle/>
        <a:p>
          <a:pPr rtl="1"/>
          <a:r>
            <a:rPr lang="ar-IQ" sz="1600" dirty="0" smtClean="0"/>
            <a:t>لذلك اعتبار المنظمات الدولية من اشخاص القانون الدولي أمرا لا يتفق مع طبيعة المنظمات والصحيح انها تشغل مكانها في المحيط الدولي بوصفها مؤسسات ذات اهلية قانونية خاصة </a:t>
          </a:r>
          <a:endParaRPr lang="ar-IQ" sz="1600" dirty="0"/>
        </a:p>
      </dgm:t>
    </dgm:pt>
    <dgm:pt modelId="{A7E7F7BC-BB15-4F27-85F4-6D838F2F7A00}" type="parTrans" cxnId="{733DB75C-0D90-4848-96D1-68F220B38294}">
      <dgm:prSet/>
      <dgm:spPr/>
      <dgm:t>
        <a:bodyPr/>
        <a:lstStyle/>
        <a:p>
          <a:pPr rtl="1"/>
          <a:endParaRPr lang="ar-IQ"/>
        </a:p>
      </dgm:t>
    </dgm:pt>
    <dgm:pt modelId="{1A082AB1-F08F-475A-8C40-1474D6329D7A}" type="sibTrans" cxnId="{733DB75C-0D90-4848-96D1-68F220B38294}">
      <dgm:prSet/>
      <dgm:spPr/>
      <dgm:t>
        <a:bodyPr/>
        <a:lstStyle/>
        <a:p>
          <a:pPr rtl="1"/>
          <a:endParaRPr lang="ar-IQ"/>
        </a:p>
      </dgm:t>
    </dgm:pt>
    <dgm:pt modelId="{B17DDDE4-D53F-4082-9BAC-78C5D7F49804}">
      <dgm:prSet custT="1"/>
      <dgm:spPr>
        <a:solidFill>
          <a:srgbClr val="002060">
            <a:alpha val="90000"/>
          </a:srgbClr>
        </a:solidFill>
      </dgm:spPr>
      <dgm:t>
        <a:bodyPr/>
        <a:lstStyle/>
        <a:p>
          <a:pPr rtl="1"/>
          <a:r>
            <a:rPr lang="ar-IQ" sz="1400" dirty="0" smtClean="0"/>
            <a:t>اذن وفق رأي الدكتور علي صادق ابو هيف للمنظمة الدولية اهلية قانونية ويعني ذلك وجود قانون تتثبت فيه هذه الاهلية وهو القانون الدولي العام وبما ان القانون خاطبه واعطاه هذه الاهليه فإذا المنظمة الدولية من اشخاص الاقانون الدولي العام.</a:t>
          </a:r>
          <a:endParaRPr lang="ar-IQ" sz="1400" dirty="0"/>
        </a:p>
      </dgm:t>
    </dgm:pt>
    <dgm:pt modelId="{201A3232-83AC-44E8-97A5-385E8AF73BC5}" type="parTrans" cxnId="{BDAEFB8D-139E-4926-858C-BEA21F76D697}">
      <dgm:prSet/>
      <dgm:spPr/>
      <dgm:t>
        <a:bodyPr/>
        <a:lstStyle/>
        <a:p>
          <a:pPr rtl="1"/>
          <a:endParaRPr lang="ar-IQ"/>
        </a:p>
      </dgm:t>
    </dgm:pt>
    <dgm:pt modelId="{DB955E9C-AD36-4C26-90E0-AEC6AFB68926}" type="sibTrans" cxnId="{BDAEFB8D-139E-4926-858C-BEA21F76D697}">
      <dgm:prSet/>
      <dgm:spPr/>
      <dgm:t>
        <a:bodyPr/>
        <a:lstStyle/>
        <a:p>
          <a:pPr rtl="1"/>
          <a:endParaRPr lang="ar-IQ"/>
        </a:p>
      </dgm:t>
    </dgm:pt>
    <dgm:pt modelId="{717713B7-E992-4118-B9C2-3EE99B511358}" type="pres">
      <dgm:prSet presAssocID="{68C2C4E5-79CD-451A-A23C-D0ECC81C6321}" presName="linear" presStyleCnt="0">
        <dgm:presLayoutVars>
          <dgm:dir/>
          <dgm:animLvl val="lvl"/>
          <dgm:resizeHandles val="exact"/>
        </dgm:presLayoutVars>
      </dgm:prSet>
      <dgm:spPr/>
      <dgm:t>
        <a:bodyPr/>
        <a:lstStyle/>
        <a:p>
          <a:pPr rtl="1"/>
          <a:endParaRPr lang="ar-IQ"/>
        </a:p>
      </dgm:t>
    </dgm:pt>
    <dgm:pt modelId="{125E2740-07C9-46E9-A1D3-A3F7E62032F3}" type="pres">
      <dgm:prSet presAssocID="{DED1E67D-7672-4DE9-8377-A97FAEFA7033}" presName="parentLin" presStyleCnt="0"/>
      <dgm:spPr/>
    </dgm:pt>
    <dgm:pt modelId="{11875020-4FB6-4445-A4F9-E8EBD1547957}" type="pres">
      <dgm:prSet presAssocID="{DED1E67D-7672-4DE9-8377-A97FAEFA7033}" presName="parentLeftMargin" presStyleLbl="node1" presStyleIdx="0" presStyleCnt="2"/>
      <dgm:spPr/>
      <dgm:t>
        <a:bodyPr/>
        <a:lstStyle/>
        <a:p>
          <a:pPr rtl="1"/>
          <a:endParaRPr lang="ar-IQ"/>
        </a:p>
      </dgm:t>
    </dgm:pt>
    <dgm:pt modelId="{0EB351C8-FDF5-405B-986D-273D2822EE9A}" type="pres">
      <dgm:prSet presAssocID="{DED1E67D-7672-4DE9-8377-A97FAEFA7033}" presName="parentText" presStyleLbl="node1" presStyleIdx="0" presStyleCnt="2" custFlipVert="1" custScaleX="45503" custScaleY="32490" custLinFactX="116743" custLinFactY="228826" custLinFactNeighborX="200000" custLinFactNeighborY="300000">
        <dgm:presLayoutVars>
          <dgm:chMax val="0"/>
          <dgm:bulletEnabled val="1"/>
        </dgm:presLayoutVars>
      </dgm:prSet>
      <dgm:spPr/>
      <dgm:t>
        <a:bodyPr/>
        <a:lstStyle/>
        <a:p>
          <a:pPr rtl="1"/>
          <a:endParaRPr lang="ar-IQ"/>
        </a:p>
      </dgm:t>
    </dgm:pt>
    <dgm:pt modelId="{34854BD9-EF1C-4FD5-A09F-748A5B85E8ED}" type="pres">
      <dgm:prSet presAssocID="{DED1E67D-7672-4DE9-8377-A97FAEFA7033}" presName="negativeSpace" presStyleCnt="0"/>
      <dgm:spPr/>
    </dgm:pt>
    <dgm:pt modelId="{7D27C1C4-0BBF-4E25-9D24-E69F059CB796}" type="pres">
      <dgm:prSet presAssocID="{DED1E67D-7672-4DE9-8377-A97FAEFA7033}" presName="childText" presStyleLbl="conFgAcc1" presStyleIdx="0" presStyleCnt="2" custScaleY="202604" custLinFactY="-126361" custLinFactNeighborX="-17593" custLinFactNeighborY="-200000">
        <dgm:presLayoutVars>
          <dgm:bulletEnabled val="1"/>
        </dgm:presLayoutVars>
      </dgm:prSet>
      <dgm:spPr/>
      <dgm:t>
        <a:bodyPr/>
        <a:lstStyle/>
        <a:p>
          <a:pPr rtl="1"/>
          <a:endParaRPr lang="ar-IQ"/>
        </a:p>
      </dgm:t>
    </dgm:pt>
    <dgm:pt modelId="{0D3BA920-757D-47A3-A638-8E89C044F584}" type="pres">
      <dgm:prSet presAssocID="{3C5D45F4-CCAD-47E5-B13C-A3C2176855A6}" presName="spaceBetweenRectangles" presStyleCnt="0"/>
      <dgm:spPr/>
    </dgm:pt>
    <dgm:pt modelId="{96521986-9E18-475B-9E39-B5F82E92D2EE}" type="pres">
      <dgm:prSet presAssocID="{728BE5BE-D8A2-4C52-8FCE-6D841D1D0C90}" presName="parentLin" presStyleCnt="0"/>
      <dgm:spPr/>
    </dgm:pt>
    <dgm:pt modelId="{F4AFBD8E-6512-4BEB-9D0D-9531D9D33C9E}" type="pres">
      <dgm:prSet presAssocID="{728BE5BE-D8A2-4C52-8FCE-6D841D1D0C90}" presName="parentLeftMargin" presStyleLbl="node1" presStyleIdx="0" presStyleCnt="2"/>
      <dgm:spPr/>
      <dgm:t>
        <a:bodyPr/>
        <a:lstStyle/>
        <a:p>
          <a:pPr rtl="1"/>
          <a:endParaRPr lang="ar-IQ"/>
        </a:p>
      </dgm:t>
    </dgm:pt>
    <dgm:pt modelId="{48E2CF7B-EB0B-4F1E-9E4D-D25E93F8C562}" type="pres">
      <dgm:prSet presAssocID="{728BE5BE-D8A2-4C52-8FCE-6D841D1D0C90}" presName="parentText" presStyleLbl="node1" presStyleIdx="1" presStyleCnt="2" custScaleY="454914" custLinFactX="23352" custLinFactY="-467032" custLinFactNeighborX="100000" custLinFactNeighborY="-500000">
        <dgm:presLayoutVars>
          <dgm:chMax val="0"/>
          <dgm:bulletEnabled val="1"/>
        </dgm:presLayoutVars>
      </dgm:prSet>
      <dgm:spPr/>
      <dgm:t>
        <a:bodyPr/>
        <a:lstStyle/>
        <a:p>
          <a:pPr rtl="1"/>
          <a:endParaRPr lang="ar-IQ"/>
        </a:p>
      </dgm:t>
    </dgm:pt>
    <dgm:pt modelId="{14F1696A-7135-416C-8F0A-29B3563F302F}" type="pres">
      <dgm:prSet presAssocID="{728BE5BE-D8A2-4C52-8FCE-6D841D1D0C90}" presName="negativeSpace" presStyleCnt="0"/>
      <dgm:spPr/>
    </dgm:pt>
    <dgm:pt modelId="{29E470BA-0856-4805-B041-25FB0F4884BB}" type="pres">
      <dgm:prSet presAssocID="{728BE5BE-D8A2-4C52-8FCE-6D841D1D0C90}" presName="childText" presStyleLbl="conFgAcc1" presStyleIdx="1" presStyleCnt="2" custScaleY="82721" custLinFactY="290738" custLinFactNeighborX="926" custLinFactNeighborY="300000">
        <dgm:presLayoutVars>
          <dgm:bulletEnabled val="1"/>
        </dgm:presLayoutVars>
      </dgm:prSet>
      <dgm:spPr/>
      <dgm:t>
        <a:bodyPr/>
        <a:lstStyle/>
        <a:p>
          <a:pPr rtl="1"/>
          <a:endParaRPr lang="ar-IQ"/>
        </a:p>
      </dgm:t>
    </dgm:pt>
  </dgm:ptLst>
  <dgm:cxnLst>
    <dgm:cxn modelId="{FE700F42-BCFF-4AA2-ACE6-7BEEFAF1C2C0}" srcId="{68C2C4E5-79CD-451A-A23C-D0ECC81C6321}" destId="{DED1E67D-7672-4DE9-8377-A97FAEFA7033}" srcOrd="0" destOrd="0" parTransId="{BF02F8AB-9025-42FB-8ACB-95F7BC3980C4}" sibTransId="{3C5D45F4-CCAD-47E5-B13C-A3C2176855A6}"/>
    <dgm:cxn modelId="{6ABCBAAC-9635-4B59-A0A0-14033461948D}" type="presOf" srcId="{68C2C4E5-79CD-451A-A23C-D0ECC81C6321}" destId="{717713B7-E992-4118-B9C2-3EE99B511358}" srcOrd="0" destOrd="0" presId="urn:microsoft.com/office/officeart/2005/8/layout/list1"/>
    <dgm:cxn modelId="{12B6E4E1-E625-455E-B83A-05E244AA272C}" type="presOf" srcId="{DED1E67D-7672-4DE9-8377-A97FAEFA7033}" destId="{0EB351C8-FDF5-405B-986D-273D2822EE9A}" srcOrd="1" destOrd="0" presId="urn:microsoft.com/office/officeart/2005/8/layout/list1"/>
    <dgm:cxn modelId="{C977B500-3B6B-46A2-9D37-4B6EFA77D6ED}" type="presOf" srcId="{B17DDDE4-D53F-4082-9BAC-78C5D7F49804}" destId="{29E470BA-0856-4805-B041-25FB0F4884BB}" srcOrd="0" destOrd="0" presId="urn:microsoft.com/office/officeart/2005/8/layout/list1"/>
    <dgm:cxn modelId="{36E1E80A-BD7E-4C43-AD00-2B61684DBC88}" type="presOf" srcId="{16EE24B0-4726-4070-ACB6-7F43B2E13083}" destId="{7D27C1C4-0BBF-4E25-9D24-E69F059CB796}" srcOrd="0" destOrd="0" presId="urn:microsoft.com/office/officeart/2005/8/layout/list1"/>
    <dgm:cxn modelId="{FFD8A8C3-B2C5-4B55-9307-993DDAB3A675}" type="presOf" srcId="{728BE5BE-D8A2-4C52-8FCE-6D841D1D0C90}" destId="{F4AFBD8E-6512-4BEB-9D0D-9531D9D33C9E}" srcOrd="0" destOrd="0" presId="urn:microsoft.com/office/officeart/2005/8/layout/list1"/>
    <dgm:cxn modelId="{02335A0B-EF8F-45FA-9009-4940B30BB2A6}" type="presOf" srcId="{DED1E67D-7672-4DE9-8377-A97FAEFA7033}" destId="{11875020-4FB6-4445-A4F9-E8EBD1547957}" srcOrd="0" destOrd="0" presId="urn:microsoft.com/office/officeart/2005/8/layout/list1"/>
    <dgm:cxn modelId="{BDAEFB8D-139E-4926-858C-BEA21F76D697}" srcId="{728BE5BE-D8A2-4C52-8FCE-6D841D1D0C90}" destId="{B17DDDE4-D53F-4082-9BAC-78C5D7F49804}" srcOrd="0" destOrd="0" parTransId="{201A3232-83AC-44E8-97A5-385E8AF73BC5}" sibTransId="{DB955E9C-AD36-4C26-90E0-AEC6AFB68926}"/>
    <dgm:cxn modelId="{733DB75C-0D90-4848-96D1-68F220B38294}" srcId="{DED1E67D-7672-4DE9-8377-A97FAEFA7033}" destId="{16EE24B0-4726-4070-ACB6-7F43B2E13083}" srcOrd="0" destOrd="0" parTransId="{A7E7F7BC-BB15-4F27-85F4-6D838F2F7A00}" sibTransId="{1A082AB1-F08F-475A-8C40-1474D6329D7A}"/>
    <dgm:cxn modelId="{9731EDC1-BFBC-4598-A10C-0645F46DC94E}" type="presOf" srcId="{728BE5BE-D8A2-4C52-8FCE-6D841D1D0C90}" destId="{48E2CF7B-EB0B-4F1E-9E4D-D25E93F8C562}" srcOrd="1" destOrd="0" presId="urn:microsoft.com/office/officeart/2005/8/layout/list1"/>
    <dgm:cxn modelId="{FFD67D0E-E095-47EC-8EFF-3912EF3C7927}" srcId="{68C2C4E5-79CD-451A-A23C-D0ECC81C6321}" destId="{728BE5BE-D8A2-4C52-8FCE-6D841D1D0C90}" srcOrd="1" destOrd="0" parTransId="{49BA97C6-697F-4D36-85AA-364FC4E0041D}" sibTransId="{32BA7953-2101-49F4-8C3F-75350D478368}"/>
    <dgm:cxn modelId="{3387D635-94B8-4616-B6AF-FEA606A67650}" type="presParOf" srcId="{717713B7-E992-4118-B9C2-3EE99B511358}" destId="{125E2740-07C9-46E9-A1D3-A3F7E62032F3}" srcOrd="0" destOrd="0" presId="urn:microsoft.com/office/officeart/2005/8/layout/list1"/>
    <dgm:cxn modelId="{BBD37816-6D1B-4FFA-A37F-B3DB40E15E39}" type="presParOf" srcId="{125E2740-07C9-46E9-A1D3-A3F7E62032F3}" destId="{11875020-4FB6-4445-A4F9-E8EBD1547957}" srcOrd="0" destOrd="0" presId="urn:microsoft.com/office/officeart/2005/8/layout/list1"/>
    <dgm:cxn modelId="{64A393AE-A72C-4C93-8C93-323CEDA9E074}" type="presParOf" srcId="{125E2740-07C9-46E9-A1D3-A3F7E62032F3}" destId="{0EB351C8-FDF5-405B-986D-273D2822EE9A}" srcOrd="1" destOrd="0" presId="urn:microsoft.com/office/officeart/2005/8/layout/list1"/>
    <dgm:cxn modelId="{2BDC3213-0AED-44F5-914B-E9B54B40D4E7}" type="presParOf" srcId="{717713B7-E992-4118-B9C2-3EE99B511358}" destId="{34854BD9-EF1C-4FD5-A09F-748A5B85E8ED}" srcOrd="1" destOrd="0" presId="urn:microsoft.com/office/officeart/2005/8/layout/list1"/>
    <dgm:cxn modelId="{9B1DBF87-F613-423E-A370-56CAD107FDAB}" type="presParOf" srcId="{717713B7-E992-4118-B9C2-3EE99B511358}" destId="{7D27C1C4-0BBF-4E25-9D24-E69F059CB796}" srcOrd="2" destOrd="0" presId="urn:microsoft.com/office/officeart/2005/8/layout/list1"/>
    <dgm:cxn modelId="{AA9C98FD-B6D4-46EF-A75B-7A2EAA6C2EA9}" type="presParOf" srcId="{717713B7-E992-4118-B9C2-3EE99B511358}" destId="{0D3BA920-757D-47A3-A638-8E89C044F584}" srcOrd="3" destOrd="0" presId="urn:microsoft.com/office/officeart/2005/8/layout/list1"/>
    <dgm:cxn modelId="{7A167937-782C-42A2-BD6C-23877BF192FE}" type="presParOf" srcId="{717713B7-E992-4118-B9C2-3EE99B511358}" destId="{96521986-9E18-475B-9E39-B5F82E92D2EE}" srcOrd="4" destOrd="0" presId="urn:microsoft.com/office/officeart/2005/8/layout/list1"/>
    <dgm:cxn modelId="{CFB82245-CDD4-49C3-A612-7769663B4449}" type="presParOf" srcId="{96521986-9E18-475B-9E39-B5F82E92D2EE}" destId="{F4AFBD8E-6512-4BEB-9D0D-9531D9D33C9E}" srcOrd="0" destOrd="0" presId="urn:microsoft.com/office/officeart/2005/8/layout/list1"/>
    <dgm:cxn modelId="{FCA49258-7CC3-4141-9869-2AFA9AB8408C}" type="presParOf" srcId="{96521986-9E18-475B-9E39-B5F82E92D2EE}" destId="{48E2CF7B-EB0B-4F1E-9E4D-D25E93F8C562}" srcOrd="1" destOrd="0" presId="urn:microsoft.com/office/officeart/2005/8/layout/list1"/>
    <dgm:cxn modelId="{5C63E4D2-F013-44DA-AFB8-717BA01CA33A}" type="presParOf" srcId="{717713B7-E992-4118-B9C2-3EE99B511358}" destId="{14F1696A-7135-416C-8F0A-29B3563F302F}" srcOrd="5" destOrd="0" presId="urn:microsoft.com/office/officeart/2005/8/layout/list1"/>
    <dgm:cxn modelId="{5B1E3A70-68B7-4E6B-BDB4-D7801BCF3E35}" type="presParOf" srcId="{717713B7-E992-4118-B9C2-3EE99B511358}" destId="{29E470BA-0856-4805-B041-25FB0F4884B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2CE26AE-0206-4B2D-8AF2-D9DEE7D5E21B}"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ar-IQ"/>
        </a:p>
      </dgm:t>
    </dgm:pt>
    <dgm:pt modelId="{6227B0F0-F84F-49DB-A596-69A4DDBDC648}">
      <dgm:prSet custT="1"/>
      <dgm:spPr>
        <a:solidFill>
          <a:srgbClr val="C00000"/>
        </a:solidFill>
      </dgm:spPr>
      <dgm:t>
        <a:bodyPr/>
        <a:lstStyle/>
        <a:p>
          <a:pPr algn="r" rtl="1"/>
          <a:r>
            <a:rPr lang="ar-IQ" sz="1400" dirty="0" smtClean="0"/>
            <a:t>اعتبار المنظمات الدولية شخصأ قانونياً (انحراف تلك الهيئات وخلط بين الاهلية القانونية والشخصية القانونية) </a:t>
          </a:r>
          <a:endParaRPr lang="ar-IQ" sz="1400" dirty="0"/>
        </a:p>
      </dgm:t>
    </dgm:pt>
    <dgm:pt modelId="{858CC74A-85D9-446C-B5F7-4E7CE2F3A05B}" type="parTrans" cxnId="{E5C62E63-D969-4B4D-8AF7-57445C6571DB}">
      <dgm:prSet/>
      <dgm:spPr/>
      <dgm:t>
        <a:bodyPr/>
        <a:lstStyle/>
        <a:p>
          <a:pPr rtl="1"/>
          <a:endParaRPr lang="ar-IQ"/>
        </a:p>
      </dgm:t>
    </dgm:pt>
    <dgm:pt modelId="{30C1EA69-3A2A-4D65-ACD1-AB90761051B1}" type="sibTrans" cxnId="{E5C62E63-D969-4B4D-8AF7-57445C6571DB}">
      <dgm:prSet/>
      <dgm:spPr/>
      <dgm:t>
        <a:bodyPr/>
        <a:lstStyle/>
        <a:p>
          <a:pPr rtl="1"/>
          <a:endParaRPr lang="ar-IQ"/>
        </a:p>
      </dgm:t>
    </dgm:pt>
    <dgm:pt modelId="{CDE333C5-D1F6-48B3-B28C-A6360267C96E}">
      <dgm:prSet custT="1"/>
      <dgm:spPr>
        <a:solidFill>
          <a:srgbClr val="92D050">
            <a:alpha val="90000"/>
          </a:srgbClr>
        </a:solidFill>
      </dgm:spPr>
      <dgm:t>
        <a:bodyPr/>
        <a:lstStyle/>
        <a:p>
          <a:pPr rtl="1"/>
          <a:r>
            <a:rPr lang="ar-IQ" sz="1400" dirty="0" smtClean="0"/>
            <a:t>الهيئات من الممكن ان تتمتع بالاهلية القانونية لممارسة اعمالها وهي اهلية خاصة ذات طابع دولي لكونها تعمل في المحيط الدولي </a:t>
          </a:r>
          <a:endParaRPr lang="ar-IQ" sz="1400" dirty="0"/>
        </a:p>
      </dgm:t>
    </dgm:pt>
    <dgm:pt modelId="{8585493B-6B54-4C11-87D5-C34D9DE3C655}" type="parTrans" cxnId="{843F9B45-9D4A-41B7-BD15-B6A468A1DFBB}">
      <dgm:prSet/>
      <dgm:spPr/>
      <dgm:t>
        <a:bodyPr/>
        <a:lstStyle/>
        <a:p>
          <a:pPr rtl="1"/>
          <a:endParaRPr lang="ar-IQ"/>
        </a:p>
      </dgm:t>
    </dgm:pt>
    <dgm:pt modelId="{3765BE7F-A33B-453F-9D92-1C231F22001C}" type="sibTrans" cxnId="{843F9B45-9D4A-41B7-BD15-B6A468A1DFBB}">
      <dgm:prSet/>
      <dgm:spPr/>
      <dgm:t>
        <a:bodyPr/>
        <a:lstStyle/>
        <a:p>
          <a:pPr rtl="1"/>
          <a:endParaRPr lang="ar-IQ"/>
        </a:p>
      </dgm:t>
    </dgm:pt>
    <dgm:pt modelId="{4BC64BD5-F1CB-4C27-9CC4-B25ACC3C2E9A}">
      <dgm:prSet custT="1"/>
      <dgm:spPr>
        <a:solidFill>
          <a:srgbClr val="00B0F0"/>
        </a:solidFill>
      </dgm:spPr>
      <dgm:t>
        <a:bodyPr/>
        <a:lstStyle/>
        <a:p>
          <a:pPr algn="r" rtl="1"/>
          <a:r>
            <a:rPr lang="ar-IQ" sz="1400" dirty="0" smtClean="0"/>
            <a:t>وجود اهلية لا يعني تمتعها بالشخصية القانونية حيث لا يوجد تلازم حتمي بين الشخصية القانونية والاهلية القانونية </a:t>
          </a:r>
          <a:endParaRPr lang="ar-IQ" sz="1400" dirty="0"/>
        </a:p>
      </dgm:t>
    </dgm:pt>
    <dgm:pt modelId="{F6709CBE-D6D5-4271-9DD9-E2EF4C212A9C}" type="parTrans" cxnId="{24BAF092-1BCA-4617-9025-3764C00738DD}">
      <dgm:prSet/>
      <dgm:spPr/>
      <dgm:t>
        <a:bodyPr/>
        <a:lstStyle/>
        <a:p>
          <a:pPr rtl="1"/>
          <a:endParaRPr lang="ar-IQ"/>
        </a:p>
      </dgm:t>
    </dgm:pt>
    <dgm:pt modelId="{F55D35B1-C1A0-4638-A181-17E974FC8E69}" type="sibTrans" cxnId="{24BAF092-1BCA-4617-9025-3764C00738DD}">
      <dgm:prSet/>
      <dgm:spPr/>
      <dgm:t>
        <a:bodyPr/>
        <a:lstStyle/>
        <a:p>
          <a:pPr rtl="1"/>
          <a:endParaRPr lang="ar-IQ"/>
        </a:p>
      </dgm:t>
    </dgm:pt>
    <dgm:pt modelId="{3186660C-1A9D-4F21-A255-7DB06C5AB341}">
      <dgm:prSet custT="1"/>
      <dgm:spPr>
        <a:solidFill>
          <a:srgbClr val="FFC000">
            <a:alpha val="90000"/>
          </a:srgbClr>
        </a:solidFill>
      </dgm:spPr>
      <dgm:t>
        <a:bodyPr/>
        <a:lstStyle/>
        <a:p>
          <a:pPr rtl="1"/>
          <a:r>
            <a:rPr lang="ar-IQ" sz="1400" dirty="0" smtClean="0"/>
            <a:t>فالدول ناقصة السبادة لا تمتع باهلية كاملة ولكن هذا لا يمنع من اعتبارها من اشخاص القانون الدولي العام </a:t>
          </a:r>
          <a:endParaRPr lang="ar-IQ" sz="1400" dirty="0"/>
        </a:p>
      </dgm:t>
    </dgm:pt>
    <dgm:pt modelId="{D52FF5CC-1B10-493C-994B-84ED7D39828F}" type="parTrans" cxnId="{E899E53A-5659-4AB2-A619-9A3600C1978B}">
      <dgm:prSet/>
      <dgm:spPr/>
      <dgm:t>
        <a:bodyPr/>
        <a:lstStyle/>
        <a:p>
          <a:pPr rtl="1"/>
          <a:endParaRPr lang="ar-IQ"/>
        </a:p>
      </dgm:t>
    </dgm:pt>
    <dgm:pt modelId="{0FCD64F1-28C1-4311-943F-A585A6B8EF44}" type="sibTrans" cxnId="{E899E53A-5659-4AB2-A619-9A3600C1978B}">
      <dgm:prSet/>
      <dgm:spPr/>
      <dgm:t>
        <a:bodyPr/>
        <a:lstStyle/>
        <a:p>
          <a:pPr rtl="1"/>
          <a:endParaRPr lang="ar-IQ"/>
        </a:p>
      </dgm:t>
    </dgm:pt>
    <dgm:pt modelId="{3AF6F75A-6DFF-4506-8EC5-FB7C79AA85EB}">
      <dgm:prSet custT="1"/>
      <dgm:spPr/>
      <dgm:t>
        <a:bodyPr/>
        <a:lstStyle/>
        <a:p>
          <a:pPr algn="r" rtl="1"/>
          <a:r>
            <a:rPr lang="ar-IQ" sz="1400" dirty="0" smtClean="0"/>
            <a:t>القانون الدولي وجد لاشخاص القانون الدولي واساس وجود القانون بسبب وجودهم </a:t>
          </a:r>
          <a:endParaRPr lang="ar-IQ" sz="1400" dirty="0"/>
        </a:p>
      </dgm:t>
    </dgm:pt>
    <dgm:pt modelId="{E552A925-BABD-4881-A09B-D9E648582CDD}" type="parTrans" cxnId="{C1EDE77D-7CA1-403B-8957-B330FF5414E5}">
      <dgm:prSet/>
      <dgm:spPr/>
      <dgm:t>
        <a:bodyPr/>
        <a:lstStyle/>
        <a:p>
          <a:pPr rtl="1"/>
          <a:endParaRPr lang="ar-IQ"/>
        </a:p>
      </dgm:t>
    </dgm:pt>
    <dgm:pt modelId="{7D43D925-8E4C-47C5-AFD7-FEACDD4AB766}" type="sibTrans" cxnId="{C1EDE77D-7CA1-403B-8957-B330FF5414E5}">
      <dgm:prSet/>
      <dgm:spPr/>
      <dgm:t>
        <a:bodyPr/>
        <a:lstStyle/>
        <a:p>
          <a:pPr rtl="1"/>
          <a:endParaRPr lang="ar-IQ"/>
        </a:p>
      </dgm:t>
    </dgm:pt>
    <dgm:pt modelId="{4EF3D639-3C9F-4142-A787-1A01FA45D0C6}">
      <dgm:prSet custT="1"/>
      <dgm:spPr/>
      <dgm:t>
        <a:bodyPr/>
        <a:lstStyle/>
        <a:p>
          <a:pPr rtl="1"/>
          <a:r>
            <a:rPr lang="ar-IQ" sz="1400" dirty="0" smtClean="0"/>
            <a:t>شخصية الدولة ليست مستمدة من القانون وانما شخصيتها مستمدة من وجودها ذاته </a:t>
          </a:r>
          <a:endParaRPr lang="ar-IQ" sz="1400" dirty="0"/>
        </a:p>
      </dgm:t>
    </dgm:pt>
    <dgm:pt modelId="{EFFC8A2F-6DA9-46BA-99A8-B70D6C684C04}" type="parTrans" cxnId="{D096EB6B-9B5D-436C-A8F2-88BC2F527479}">
      <dgm:prSet/>
      <dgm:spPr/>
      <dgm:t>
        <a:bodyPr/>
        <a:lstStyle/>
        <a:p>
          <a:pPr rtl="1"/>
          <a:endParaRPr lang="ar-IQ"/>
        </a:p>
      </dgm:t>
    </dgm:pt>
    <dgm:pt modelId="{57229515-C304-47BA-A3E4-4477DB5595F7}" type="sibTrans" cxnId="{D096EB6B-9B5D-436C-A8F2-88BC2F527479}">
      <dgm:prSet/>
      <dgm:spPr/>
      <dgm:t>
        <a:bodyPr/>
        <a:lstStyle/>
        <a:p>
          <a:pPr rtl="1"/>
          <a:endParaRPr lang="ar-IQ"/>
        </a:p>
      </dgm:t>
    </dgm:pt>
    <dgm:pt modelId="{9D76D35D-4415-4EE2-9DB8-A7D5A5CEF205}" type="pres">
      <dgm:prSet presAssocID="{52CE26AE-0206-4B2D-8AF2-D9DEE7D5E21B}" presName="linear" presStyleCnt="0">
        <dgm:presLayoutVars>
          <dgm:dir/>
          <dgm:animLvl val="lvl"/>
          <dgm:resizeHandles val="exact"/>
        </dgm:presLayoutVars>
      </dgm:prSet>
      <dgm:spPr/>
      <dgm:t>
        <a:bodyPr/>
        <a:lstStyle/>
        <a:p>
          <a:pPr rtl="1"/>
          <a:endParaRPr lang="ar-IQ"/>
        </a:p>
      </dgm:t>
    </dgm:pt>
    <dgm:pt modelId="{CB3B410D-3F40-4774-BBAB-9DE74829B66A}" type="pres">
      <dgm:prSet presAssocID="{6227B0F0-F84F-49DB-A596-69A4DDBDC648}" presName="parentLin" presStyleCnt="0"/>
      <dgm:spPr/>
    </dgm:pt>
    <dgm:pt modelId="{A7D95B32-F2BE-44C1-9EE0-2E3AB25D46E4}" type="pres">
      <dgm:prSet presAssocID="{6227B0F0-F84F-49DB-A596-69A4DDBDC648}" presName="parentLeftMargin" presStyleLbl="node1" presStyleIdx="0" presStyleCnt="3"/>
      <dgm:spPr/>
      <dgm:t>
        <a:bodyPr/>
        <a:lstStyle/>
        <a:p>
          <a:pPr rtl="1"/>
          <a:endParaRPr lang="ar-IQ"/>
        </a:p>
      </dgm:t>
    </dgm:pt>
    <dgm:pt modelId="{F94556BB-78B7-4FBB-8833-31BFB9FB7692}" type="pres">
      <dgm:prSet presAssocID="{6227B0F0-F84F-49DB-A596-69A4DDBDC648}" presName="parentText" presStyleLbl="node1" presStyleIdx="0" presStyleCnt="3" custScaleY="184993" custLinFactX="25815" custLinFactNeighborX="100000" custLinFactNeighborY="-2447">
        <dgm:presLayoutVars>
          <dgm:chMax val="0"/>
          <dgm:bulletEnabled val="1"/>
        </dgm:presLayoutVars>
      </dgm:prSet>
      <dgm:spPr/>
      <dgm:t>
        <a:bodyPr/>
        <a:lstStyle/>
        <a:p>
          <a:pPr rtl="1"/>
          <a:endParaRPr lang="ar-IQ"/>
        </a:p>
      </dgm:t>
    </dgm:pt>
    <dgm:pt modelId="{A5A0AD8C-997A-41D0-A749-2552F93E5BD2}" type="pres">
      <dgm:prSet presAssocID="{6227B0F0-F84F-49DB-A596-69A4DDBDC648}" presName="negativeSpace" presStyleCnt="0"/>
      <dgm:spPr/>
    </dgm:pt>
    <dgm:pt modelId="{B53647AA-B161-4AB9-935F-1F9F77875FE1}" type="pres">
      <dgm:prSet presAssocID="{6227B0F0-F84F-49DB-A596-69A4DDBDC648}" presName="childText" presStyleLbl="conFgAcc1" presStyleIdx="0" presStyleCnt="3" custScaleY="103709" custLinFactNeighborY="-5906">
        <dgm:presLayoutVars>
          <dgm:bulletEnabled val="1"/>
        </dgm:presLayoutVars>
      </dgm:prSet>
      <dgm:spPr/>
      <dgm:t>
        <a:bodyPr/>
        <a:lstStyle/>
        <a:p>
          <a:pPr rtl="1"/>
          <a:endParaRPr lang="ar-IQ"/>
        </a:p>
      </dgm:t>
    </dgm:pt>
    <dgm:pt modelId="{16A0563C-CFDF-40AA-A044-418888EF164B}" type="pres">
      <dgm:prSet presAssocID="{30C1EA69-3A2A-4D65-ACD1-AB90761051B1}" presName="spaceBetweenRectangles" presStyleCnt="0"/>
      <dgm:spPr/>
    </dgm:pt>
    <dgm:pt modelId="{6AFDA9F8-B1F8-47FD-A7C8-C9C18E2FF754}" type="pres">
      <dgm:prSet presAssocID="{4BC64BD5-F1CB-4C27-9CC4-B25ACC3C2E9A}" presName="parentLin" presStyleCnt="0"/>
      <dgm:spPr/>
    </dgm:pt>
    <dgm:pt modelId="{6FD7F591-A284-41FD-962E-9434F73A0606}" type="pres">
      <dgm:prSet presAssocID="{4BC64BD5-F1CB-4C27-9CC4-B25ACC3C2E9A}" presName="parentLeftMargin" presStyleLbl="node1" presStyleIdx="0" presStyleCnt="3"/>
      <dgm:spPr/>
      <dgm:t>
        <a:bodyPr/>
        <a:lstStyle/>
        <a:p>
          <a:pPr rtl="1"/>
          <a:endParaRPr lang="ar-IQ"/>
        </a:p>
      </dgm:t>
    </dgm:pt>
    <dgm:pt modelId="{09E3F47C-D9F7-4F15-A6C7-FA5558195E8F}" type="pres">
      <dgm:prSet presAssocID="{4BC64BD5-F1CB-4C27-9CC4-B25ACC3C2E9A}" presName="parentText" presStyleLbl="node1" presStyleIdx="1" presStyleCnt="3" custScaleY="156250" custLinFactX="25815" custLinFactNeighborX="100000" custLinFactNeighborY="-13845">
        <dgm:presLayoutVars>
          <dgm:chMax val="0"/>
          <dgm:bulletEnabled val="1"/>
        </dgm:presLayoutVars>
      </dgm:prSet>
      <dgm:spPr/>
      <dgm:t>
        <a:bodyPr/>
        <a:lstStyle/>
        <a:p>
          <a:pPr rtl="1"/>
          <a:endParaRPr lang="ar-IQ"/>
        </a:p>
      </dgm:t>
    </dgm:pt>
    <dgm:pt modelId="{7B802584-4055-40E9-B7F5-7CEB64DDB6A7}" type="pres">
      <dgm:prSet presAssocID="{4BC64BD5-F1CB-4C27-9CC4-B25ACC3C2E9A}" presName="negativeSpace" presStyleCnt="0"/>
      <dgm:spPr/>
    </dgm:pt>
    <dgm:pt modelId="{404D95F7-ADC4-44DB-8FB6-D528C9053966}" type="pres">
      <dgm:prSet presAssocID="{4BC64BD5-F1CB-4C27-9CC4-B25ACC3C2E9A}" presName="childText" presStyleLbl="conFgAcc1" presStyleIdx="1" presStyleCnt="3" custLinFactNeighborY="-33410">
        <dgm:presLayoutVars>
          <dgm:bulletEnabled val="1"/>
        </dgm:presLayoutVars>
      </dgm:prSet>
      <dgm:spPr/>
      <dgm:t>
        <a:bodyPr/>
        <a:lstStyle/>
        <a:p>
          <a:pPr rtl="1"/>
          <a:endParaRPr lang="ar-IQ"/>
        </a:p>
      </dgm:t>
    </dgm:pt>
    <dgm:pt modelId="{C2C09DFE-2A14-4C0D-A947-8F41A5DAD14F}" type="pres">
      <dgm:prSet presAssocID="{F55D35B1-C1A0-4638-A181-17E974FC8E69}" presName="spaceBetweenRectangles" presStyleCnt="0"/>
      <dgm:spPr/>
    </dgm:pt>
    <dgm:pt modelId="{6D785111-7E44-44FF-9BAD-573F35C682B5}" type="pres">
      <dgm:prSet presAssocID="{3AF6F75A-6DFF-4506-8EC5-FB7C79AA85EB}" presName="parentLin" presStyleCnt="0"/>
      <dgm:spPr/>
    </dgm:pt>
    <dgm:pt modelId="{8089D6C8-E566-48C1-A6C1-076B4FEAC612}" type="pres">
      <dgm:prSet presAssocID="{3AF6F75A-6DFF-4506-8EC5-FB7C79AA85EB}" presName="parentLeftMargin" presStyleLbl="node1" presStyleIdx="1" presStyleCnt="3"/>
      <dgm:spPr/>
      <dgm:t>
        <a:bodyPr/>
        <a:lstStyle/>
        <a:p>
          <a:pPr rtl="1"/>
          <a:endParaRPr lang="ar-IQ"/>
        </a:p>
      </dgm:t>
    </dgm:pt>
    <dgm:pt modelId="{E6D8074F-9CBD-48C4-B548-7973E371D2E2}" type="pres">
      <dgm:prSet presAssocID="{3AF6F75A-6DFF-4506-8EC5-FB7C79AA85EB}" presName="parentText" presStyleLbl="node1" presStyleIdx="2" presStyleCnt="3" custScaleY="139767" custLinFactX="25815" custLinFactNeighborX="100000" custLinFactNeighborY="-952">
        <dgm:presLayoutVars>
          <dgm:chMax val="0"/>
          <dgm:bulletEnabled val="1"/>
        </dgm:presLayoutVars>
      </dgm:prSet>
      <dgm:spPr/>
      <dgm:t>
        <a:bodyPr/>
        <a:lstStyle/>
        <a:p>
          <a:pPr rtl="1"/>
          <a:endParaRPr lang="ar-IQ"/>
        </a:p>
      </dgm:t>
    </dgm:pt>
    <dgm:pt modelId="{5A683607-845B-428F-97D4-20ED1F2C84D0}" type="pres">
      <dgm:prSet presAssocID="{3AF6F75A-6DFF-4506-8EC5-FB7C79AA85EB}" presName="negativeSpace" presStyleCnt="0"/>
      <dgm:spPr/>
    </dgm:pt>
    <dgm:pt modelId="{B9E219DD-A02C-4A41-BFBC-9B5F3AD468F4}" type="pres">
      <dgm:prSet presAssocID="{3AF6F75A-6DFF-4506-8EC5-FB7C79AA85EB}" presName="childText" presStyleLbl="conFgAcc1" presStyleIdx="2" presStyleCnt="3" custLinFactY="187845" custLinFactNeighborY="200000">
        <dgm:presLayoutVars>
          <dgm:bulletEnabled val="1"/>
        </dgm:presLayoutVars>
      </dgm:prSet>
      <dgm:spPr/>
      <dgm:t>
        <a:bodyPr/>
        <a:lstStyle/>
        <a:p>
          <a:pPr rtl="1"/>
          <a:endParaRPr lang="ar-IQ"/>
        </a:p>
      </dgm:t>
    </dgm:pt>
  </dgm:ptLst>
  <dgm:cxnLst>
    <dgm:cxn modelId="{C27A823B-2615-487F-B019-3A68F9546DD2}" type="presOf" srcId="{6227B0F0-F84F-49DB-A596-69A4DDBDC648}" destId="{F94556BB-78B7-4FBB-8833-31BFB9FB7692}" srcOrd="1" destOrd="0" presId="urn:microsoft.com/office/officeart/2005/8/layout/list1"/>
    <dgm:cxn modelId="{24BAF092-1BCA-4617-9025-3764C00738DD}" srcId="{52CE26AE-0206-4B2D-8AF2-D9DEE7D5E21B}" destId="{4BC64BD5-F1CB-4C27-9CC4-B25ACC3C2E9A}" srcOrd="1" destOrd="0" parTransId="{F6709CBE-D6D5-4271-9DD9-E2EF4C212A9C}" sibTransId="{F55D35B1-C1A0-4638-A181-17E974FC8E69}"/>
    <dgm:cxn modelId="{DACA5DD0-5812-4BAC-AE4D-0CBD9702E01E}" type="presOf" srcId="{4BC64BD5-F1CB-4C27-9CC4-B25ACC3C2E9A}" destId="{6FD7F591-A284-41FD-962E-9434F73A0606}" srcOrd="0" destOrd="0" presId="urn:microsoft.com/office/officeart/2005/8/layout/list1"/>
    <dgm:cxn modelId="{D096EB6B-9B5D-436C-A8F2-88BC2F527479}" srcId="{3AF6F75A-6DFF-4506-8EC5-FB7C79AA85EB}" destId="{4EF3D639-3C9F-4142-A787-1A01FA45D0C6}" srcOrd="0" destOrd="0" parTransId="{EFFC8A2F-6DA9-46BA-99A8-B70D6C684C04}" sibTransId="{57229515-C304-47BA-A3E4-4477DB5595F7}"/>
    <dgm:cxn modelId="{266A5FE1-CB38-4941-8E0A-BFCC3D163C0B}" type="presOf" srcId="{6227B0F0-F84F-49DB-A596-69A4DDBDC648}" destId="{A7D95B32-F2BE-44C1-9EE0-2E3AB25D46E4}" srcOrd="0" destOrd="0" presId="urn:microsoft.com/office/officeart/2005/8/layout/list1"/>
    <dgm:cxn modelId="{41E32565-2E18-4F40-98EE-4EC963B3E104}" type="presOf" srcId="{4EF3D639-3C9F-4142-A787-1A01FA45D0C6}" destId="{B9E219DD-A02C-4A41-BFBC-9B5F3AD468F4}" srcOrd="0" destOrd="0" presId="urn:microsoft.com/office/officeart/2005/8/layout/list1"/>
    <dgm:cxn modelId="{409B3C3E-BA94-47F2-90FE-5C48C2F4E53B}" type="presOf" srcId="{3186660C-1A9D-4F21-A255-7DB06C5AB341}" destId="{404D95F7-ADC4-44DB-8FB6-D528C9053966}" srcOrd="0" destOrd="0" presId="urn:microsoft.com/office/officeart/2005/8/layout/list1"/>
    <dgm:cxn modelId="{9B901780-ED99-41F0-AF7A-B83DF52D5AB4}" type="presOf" srcId="{52CE26AE-0206-4B2D-8AF2-D9DEE7D5E21B}" destId="{9D76D35D-4415-4EE2-9DB8-A7D5A5CEF205}" srcOrd="0" destOrd="0" presId="urn:microsoft.com/office/officeart/2005/8/layout/list1"/>
    <dgm:cxn modelId="{843F9B45-9D4A-41B7-BD15-B6A468A1DFBB}" srcId="{6227B0F0-F84F-49DB-A596-69A4DDBDC648}" destId="{CDE333C5-D1F6-48B3-B28C-A6360267C96E}" srcOrd="0" destOrd="0" parTransId="{8585493B-6B54-4C11-87D5-C34D9DE3C655}" sibTransId="{3765BE7F-A33B-453F-9D92-1C231F22001C}"/>
    <dgm:cxn modelId="{C1EDE77D-7CA1-403B-8957-B330FF5414E5}" srcId="{52CE26AE-0206-4B2D-8AF2-D9DEE7D5E21B}" destId="{3AF6F75A-6DFF-4506-8EC5-FB7C79AA85EB}" srcOrd="2" destOrd="0" parTransId="{E552A925-BABD-4881-A09B-D9E648582CDD}" sibTransId="{7D43D925-8E4C-47C5-AFD7-FEACDD4AB766}"/>
    <dgm:cxn modelId="{E5C62E63-D969-4B4D-8AF7-57445C6571DB}" srcId="{52CE26AE-0206-4B2D-8AF2-D9DEE7D5E21B}" destId="{6227B0F0-F84F-49DB-A596-69A4DDBDC648}" srcOrd="0" destOrd="0" parTransId="{858CC74A-85D9-446C-B5F7-4E7CE2F3A05B}" sibTransId="{30C1EA69-3A2A-4D65-ACD1-AB90761051B1}"/>
    <dgm:cxn modelId="{E041CE56-17A2-4DE1-8EBC-27D7874C3B63}" type="presOf" srcId="{3AF6F75A-6DFF-4506-8EC5-FB7C79AA85EB}" destId="{E6D8074F-9CBD-48C4-B548-7973E371D2E2}" srcOrd="1" destOrd="0" presId="urn:microsoft.com/office/officeart/2005/8/layout/list1"/>
    <dgm:cxn modelId="{E899E53A-5659-4AB2-A619-9A3600C1978B}" srcId="{4BC64BD5-F1CB-4C27-9CC4-B25ACC3C2E9A}" destId="{3186660C-1A9D-4F21-A255-7DB06C5AB341}" srcOrd="0" destOrd="0" parTransId="{D52FF5CC-1B10-493C-994B-84ED7D39828F}" sibTransId="{0FCD64F1-28C1-4311-943F-A585A6B8EF44}"/>
    <dgm:cxn modelId="{EFF2FDEB-C05E-47FB-BA45-C3A9A7A952C9}" type="presOf" srcId="{3AF6F75A-6DFF-4506-8EC5-FB7C79AA85EB}" destId="{8089D6C8-E566-48C1-A6C1-076B4FEAC612}" srcOrd="0" destOrd="0" presId="urn:microsoft.com/office/officeart/2005/8/layout/list1"/>
    <dgm:cxn modelId="{6C5AC01C-1218-440D-B8D7-845647A4FB43}" type="presOf" srcId="{4BC64BD5-F1CB-4C27-9CC4-B25ACC3C2E9A}" destId="{09E3F47C-D9F7-4F15-A6C7-FA5558195E8F}" srcOrd="1" destOrd="0" presId="urn:microsoft.com/office/officeart/2005/8/layout/list1"/>
    <dgm:cxn modelId="{AE828437-8F1C-438A-ABA4-4EE8BAA506C4}" type="presOf" srcId="{CDE333C5-D1F6-48B3-B28C-A6360267C96E}" destId="{B53647AA-B161-4AB9-935F-1F9F77875FE1}" srcOrd="0" destOrd="0" presId="urn:microsoft.com/office/officeart/2005/8/layout/list1"/>
    <dgm:cxn modelId="{1941700C-813F-489A-9D1B-AE4097318E39}" type="presParOf" srcId="{9D76D35D-4415-4EE2-9DB8-A7D5A5CEF205}" destId="{CB3B410D-3F40-4774-BBAB-9DE74829B66A}" srcOrd="0" destOrd="0" presId="urn:microsoft.com/office/officeart/2005/8/layout/list1"/>
    <dgm:cxn modelId="{D81464FC-0CAC-42C7-8CF5-0E95E368A2E7}" type="presParOf" srcId="{CB3B410D-3F40-4774-BBAB-9DE74829B66A}" destId="{A7D95B32-F2BE-44C1-9EE0-2E3AB25D46E4}" srcOrd="0" destOrd="0" presId="urn:microsoft.com/office/officeart/2005/8/layout/list1"/>
    <dgm:cxn modelId="{64D6B98A-4005-4899-AA7F-992408767B22}" type="presParOf" srcId="{CB3B410D-3F40-4774-BBAB-9DE74829B66A}" destId="{F94556BB-78B7-4FBB-8833-31BFB9FB7692}" srcOrd="1" destOrd="0" presId="urn:microsoft.com/office/officeart/2005/8/layout/list1"/>
    <dgm:cxn modelId="{1B822FF7-EAC6-47F7-A86B-AD1E5210FC91}" type="presParOf" srcId="{9D76D35D-4415-4EE2-9DB8-A7D5A5CEF205}" destId="{A5A0AD8C-997A-41D0-A749-2552F93E5BD2}" srcOrd="1" destOrd="0" presId="urn:microsoft.com/office/officeart/2005/8/layout/list1"/>
    <dgm:cxn modelId="{BFF5305E-30D5-4C45-A7A5-FC80692F28B7}" type="presParOf" srcId="{9D76D35D-4415-4EE2-9DB8-A7D5A5CEF205}" destId="{B53647AA-B161-4AB9-935F-1F9F77875FE1}" srcOrd="2" destOrd="0" presId="urn:microsoft.com/office/officeart/2005/8/layout/list1"/>
    <dgm:cxn modelId="{F8D64B46-8EDA-4DEF-9872-36160A6B423E}" type="presParOf" srcId="{9D76D35D-4415-4EE2-9DB8-A7D5A5CEF205}" destId="{16A0563C-CFDF-40AA-A044-418888EF164B}" srcOrd="3" destOrd="0" presId="urn:microsoft.com/office/officeart/2005/8/layout/list1"/>
    <dgm:cxn modelId="{C747CD49-A780-4E00-B712-0232BCEFC856}" type="presParOf" srcId="{9D76D35D-4415-4EE2-9DB8-A7D5A5CEF205}" destId="{6AFDA9F8-B1F8-47FD-A7C8-C9C18E2FF754}" srcOrd="4" destOrd="0" presId="urn:microsoft.com/office/officeart/2005/8/layout/list1"/>
    <dgm:cxn modelId="{26B4113B-C4C6-4897-B8AB-4E1DCD48051E}" type="presParOf" srcId="{6AFDA9F8-B1F8-47FD-A7C8-C9C18E2FF754}" destId="{6FD7F591-A284-41FD-962E-9434F73A0606}" srcOrd="0" destOrd="0" presId="urn:microsoft.com/office/officeart/2005/8/layout/list1"/>
    <dgm:cxn modelId="{53A1D210-F8FD-4B5E-97BC-A729678073DC}" type="presParOf" srcId="{6AFDA9F8-B1F8-47FD-A7C8-C9C18E2FF754}" destId="{09E3F47C-D9F7-4F15-A6C7-FA5558195E8F}" srcOrd="1" destOrd="0" presId="urn:microsoft.com/office/officeart/2005/8/layout/list1"/>
    <dgm:cxn modelId="{61EDD8D8-5DD8-4B9D-85FE-4E7E07210812}" type="presParOf" srcId="{9D76D35D-4415-4EE2-9DB8-A7D5A5CEF205}" destId="{7B802584-4055-40E9-B7F5-7CEB64DDB6A7}" srcOrd="5" destOrd="0" presId="urn:microsoft.com/office/officeart/2005/8/layout/list1"/>
    <dgm:cxn modelId="{C9CF73B1-56F3-411D-9102-E139819033A5}" type="presParOf" srcId="{9D76D35D-4415-4EE2-9DB8-A7D5A5CEF205}" destId="{404D95F7-ADC4-44DB-8FB6-D528C9053966}" srcOrd="6" destOrd="0" presId="urn:microsoft.com/office/officeart/2005/8/layout/list1"/>
    <dgm:cxn modelId="{2374D891-7B24-4B18-9423-7227218091E1}" type="presParOf" srcId="{9D76D35D-4415-4EE2-9DB8-A7D5A5CEF205}" destId="{C2C09DFE-2A14-4C0D-A947-8F41A5DAD14F}" srcOrd="7" destOrd="0" presId="urn:microsoft.com/office/officeart/2005/8/layout/list1"/>
    <dgm:cxn modelId="{5A5464CC-D015-4C63-AF30-08125F92D715}" type="presParOf" srcId="{9D76D35D-4415-4EE2-9DB8-A7D5A5CEF205}" destId="{6D785111-7E44-44FF-9BAD-573F35C682B5}" srcOrd="8" destOrd="0" presId="urn:microsoft.com/office/officeart/2005/8/layout/list1"/>
    <dgm:cxn modelId="{3B45FB68-4DBF-486C-A85B-EBA1D708AFAB}" type="presParOf" srcId="{6D785111-7E44-44FF-9BAD-573F35C682B5}" destId="{8089D6C8-E566-48C1-A6C1-076B4FEAC612}" srcOrd="0" destOrd="0" presId="urn:microsoft.com/office/officeart/2005/8/layout/list1"/>
    <dgm:cxn modelId="{FA6A2DA2-0039-4E1E-B9EA-BAC2557C6963}" type="presParOf" srcId="{6D785111-7E44-44FF-9BAD-573F35C682B5}" destId="{E6D8074F-9CBD-48C4-B548-7973E371D2E2}" srcOrd="1" destOrd="0" presId="urn:microsoft.com/office/officeart/2005/8/layout/list1"/>
    <dgm:cxn modelId="{2D5E7770-E0C5-4090-9797-EB019B18354F}" type="presParOf" srcId="{9D76D35D-4415-4EE2-9DB8-A7D5A5CEF205}" destId="{5A683607-845B-428F-97D4-20ED1F2C84D0}" srcOrd="9" destOrd="0" presId="urn:microsoft.com/office/officeart/2005/8/layout/list1"/>
    <dgm:cxn modelId="{72D94038-2119-46DB-B31E-B32AB829DB4C}" type="presParOf" srcId="{9D76D35D-4415-4EE2-9DB8-A7D5A5CEF205}" destId="{B9E219DD-A02C-4A41-BFBC-9B5F3AD468F4}"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006828-A54E-4464-9D78-59A8D6FE2F0C}"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ar-IQ"/>
        </a:p>
      </dgm:t>
    </dgm:pt>
    <dgm:pt modelId="{D9F5ABB0-3668-445E-9B22-15E4FFD2CB48}">
      <dgm:prSet phldrT="[Text]" custT="1"/>
      <dgm:spPr>
        <a:solidFill>
          <a:schemeClr val="tx1"/>
        </a:solidFill>
      </dgm:spPr>
      <dgm:t>
        <a:bodyPr/>
        <a:lstStyle/>
        <a:p>
          <a:pPr rtl="1"/>
          <a:r>
            <a:rPr lang="ar-IQ" sz="1600" dirty="0" smtClean="0">
              <a:solidFill>
                <a:schemeClr val="bg1"/>
              </a:solidFill>
            </a:rPr>
            <a:t>نطاق الشخصية القانونية للمنظمة الدولية </a:t>
          </a:r>
          <a:endParaRPr lang="ar-IQ" sz="1600" dirty="0">
            <a:solidFill>
              <a:schemeClr val="bg1"/>
            </a:solidFill>
          </a:endParaRPr>
        </a:p>
      </dgm:t>
    </dgm:pt>
    <dgm:pt modelId="{36951F21-DA36-437F-A470-6F93F4878896}" type="parTrans" cxnId="{E9979A64-F582-481E-BB88-9664B22140B7}">
      <dgm:prSet/>
      <dgm:spPr/>
      <dgm:t>
        <a:bodyPr/>
        <a:lstStyle/>
        <a:p>
          <a:pPr rtl="1"/>
          <a:endParaRPr lang="ar-IQ"/>
        </a:p>
      </dgm:t>
    </dgm:pt>
    <dgm:pt modelId="{431C5429-3061-4899-9348-D35128AFCE2A}" type="sibTrans" cxnId="{E9979A64-F582-481E-BB88-9664B22140B7}">
      <dgm:prSet/>
      <dgm:spPr/>
      <dgm:t>
        <a:bodyPr/>
        <a:lstStyle/>
        <a:p>
          <a:pPr rtl="1"/>
          <a:endParaRPr lang="ar-IQ"/>
        </a:p>
      </dgm:t>
    </dgm:pt>
    <dgm:pt modelId="{9C29111D-AFB4-42D2-B56C-B23626F9A14C}">
      <dgm:prSet phldrT="[Text]" custT="1"/>
      <dgm:spPr>
        <a:solidFill>
          <a:schemeClr val="tx2"/>
        </a:solidFill>
      </dgm:spPr>
      <dgm:t>
        <a:bodyPr/>
        <a:lstStyle/>
        <a:p>
          <a:pPr rtl="1"/>
          <a:r>
            <a:rPr lang="ar-IQ" sz="1400" dirty="0" smtClean="0"/>
            <a:t>شخصية المنظمة ليست مطلقة مثل الدول </a:t>
          </a:r>
          <a:endParaRPr lang="ar-IQ" sz="1400" dirty="0"/>
        </a:p>
      </dgm:t>
    </dgm:pt>
    <dgm:pt modelId="{D67B62CB-FF13-4510-A1B2-85F110720ABE}" type="parTrans" cxnId="{C8CD6AE5-D4EF-46A9-9DED-C26532C0B60B}">
      <dgm:prSet/>
      <dgm:spPr>
        <a:solidFill>
          <a:schemeClr val="tx2"/>
        </a:solidFill>
      </dgm:spPr>
      <dgm:t>
        <a:bodyPr/>
        <a:lstStyle/>
        <a:p>
          <a:pPr rtl="1"/>
          <a:endParaRPr lang="ar-IQ"/>
        </a:p>
      </dgm:t>
    </dgm:pt>
    <dgm:pt modelId="{76D8C9A1-89F5-4C27-9505-E7E04E43C2C8}" type="sibTrans" cxnId="{C8CD6AE5-D4EF-46A9-9DED-C26532C0B60B}">
      <dgm:prSet/>
      <dgm:spPr/>
      <dgm:t>
        <a:bodyPr/>
        <a:lstStyle/>
        <a:p>
          <a:pPr rtl="1"/>
          <a:endParaRPr lang="ar-IQ"/>
        </a:p>
      </dgm:t>
    </dgm:pt>
    <dgm:pt modelId="{3B50D846-F448-4A4D-B41C-6E6CBBE024A1}">
      <dgm:prSet phldrT="[Text]" custT="1"/>
      <dgm:spPr>
        <a:solidFill>
          <a:srgbClr val="FFFF00"/>
        </a:solidFill>
      </dgm:spPr>
      <dgm:t>
        <a:bodyPr/>
        <a:lstStyle/>
        <a:p>
          <a:pPr rtl="1"/>
          <a:r>
            <a:rPr lang="ar-IQ" sz="1400" dirty="0" smtClean="0">
              <a:solidFill>
                <a:schemeClr val="bg1"/>
              </a:solidFill>
            </a:rPr>
            <a:t>الشخصية القانونية الوظيفية لا يمكن الدفع به الا بمواجهة الدول الاعضاء فيها او المعترفة بها صراحة.</a:t>
          </a:r>
          <a:endParaRPr lang="ar-IQ" sz="1400" dirty="0">
            <a:solidFill>
              <a:schemeClr val="bg1"/>
            </a:solidFill>
          </a:endParaRPr>
        </a:p>
      </dgm:t>
    </dgm:pt>
    <dgm:pt modelId="{26C41CDF-74C2-4286-83AB-D81C795C1964}" type="parTrans" cxnId="{E34466DA-024B-424C-A61A-756AEC0CBBE6}">
      <dgm:prSet/>
      <dgm:spPr>
        <a:solidFill>
          <a:srgbClr val="FFFF00"/>
        </a:solidFill>
      </dgm:spPr>
      <dgm:t>
        <a:bodyPr/>
        <a:lstStyle/>
        <a:p>
          <a:pPr rtl="1"/>
          <a:endParaRPr lang="ar-IQ"/>
        </a:p>
      </dgm:t>
    </dgm:pt>
    <dgm:pt modelId="{7279A5DD-7646-47EF-82D3-8EAE148AC8C8}" type="sibTrans" cxnId="{E34466DA-024B-424C-A61A-756AEC0CBBE6}">
      <dgm:prSet/>
      <dgm:spPr/>
      <dgm:t>
        <a:bodyPr/>
        <a:lstStyle/>
        <a:p>
          <a:pPr rtl="1"/>
          <a:endParaRPr lang="ar-IQ"/>
        </a:p>
      </dgm:t>
    </dgm:pt>
    <dgm:pt modelId="{1AC273F5-1C5A-41FE-AF2C-226BA89F9D85}">
      <dgm:prSet phldrT="[Text]" custT="1"/>
      <dgm:spPr>
        <a:solidFill>
          <a:srgbClr val="00B0F0"/>
        </a:solidFill>
      </dgm:spPr>
      <dgm:t>
        <a:bodyPr/>
        <a:lstStyle/>
        <a:p>
          <a:pPr rtl="1"/>
          <a:r>
            <a:rPr lang="ar-IQ" sz="1400" dirty="0" smtClean="0"/>
            <a:t>يطلق عليه (شخصية قانونية وظيفية )</a:t>
          </a:r>
          <a:endParaRPr lang="ar-IQ" sz="1400" dirty="0"/>
        </a:p>
      </dgm:t>
    </dgm:pt>
    <dgm:pt modelId="{3940B4F0-2E9B-4BB9-A03F-FC639C3D4D17}" type="parTrans" cxnId="{359A2262-006A-47C7-9F1E-BAD28699671B}">
      <dgm:prSet/>
      <dgm:spPr>
        <a:solidFill>
          <a:srgbClr val="00B0F0"/>
        </a:solidFill>
      </dgm:spPr>
      <dgm:t>
        <a:bodyPr/>
        <a:lstStyle/>
        <a:p>
          <a:pPr rtl="1"/>
          <a:endParaRPr lang="ar-IQ"/>
        </a:p>
      </dgm:t>
    </dgm:pt>
    <dgm:pt modelId="{9B24467E-64E4-401F-944B-F7C8F48C4F2C}" type="sibTrans" cxnId="{359A2262-006A-47C7-9F1E-BAD28699671B}">
      <dgm:prSet/>
      <dgm:spPr/>
      <dgm:t>
        <a:bodyPr/>
        <a:lstStyle/>
        <a:p>
          <a:pPr rtl="1"/>
          <a:endParaRPr lang="ar-IQ"/>
        </a:p>
      </dgm:t>
    </dgm:pt>
    <dgm:pt modelId="{D411D66B-17F1-4C7A-AEF9-88FBA24F1AC3}">
      <dgm:prSet phldrT="[Text]" custT="1"/>
      <dgm:spPr>
        <a:solidFill>
          <a:srgbClr val="92D050"/>
        </a:solidFill>
      </dgm:spPr>
      <dgm:t>
        <a:bodyPr/>
        <a:lstStyle/>
        <a:p>
          <a:pPr rtl="1"/>
          <a:r>
            <a:rPr lang="ar-IQ" sz="1400" dirty="0" smtClean="0"/>
            <a:t>شخصيتها القانونية ضمن ميثاقها وفي حدود مقدرتها على ممارسة اعمالها.</a:t>
          </a:r>
          <a:endParaRPr lang="ar-IQ" sz="1400" dirty="0"/>
        </a:p>
      </dgm:t>
    </dgm:pt>
    <dgm:pt modelId="{3B4A6909-B491-45A6-842B-BBB81708350F}" type="parTrans" cxnId="{F2915957-BD1F-4F61-ADB2-D912777886AB}">
      <dgm:prSet/>
      <dgm:spPr>
        <a:solidFill>
          <a:srgbClr val="92D050"/>
        </a:solidFill>
      </dgm:spPr>
      <dgm:t>
        <a:bodyPr/>
        <a:lstStyle/>
        <a:p>
          <a:pPr rtl="1"/>
          <a:endParaRPr lang="ar-IQ"/>
        </a:p>
      </dgm:t>
    </dgm:pt>
    <dgm:pt modelId="{FC416A3E-3497-4EDA-A1B5-2A4D38943B85}" type="sibTrans" cxnId="{F2915957-BD1F-4F61-ADB2-D912777886AB}">
      <dgm:prSet/>
      <dgm:spPr/>
      <dgm:t>
        <a:bodyPr/>
        <a:lstStyle/>
        <a:p>
          <a:pPr rtl="1"/>
          <a:endParaRPr lang="ar-IQ"/>
        </a:p>
      </dgm:t>
    </dgm:pt>
    <dgm:pt modelId="{C0E12910-6B75-494D-853E-0B4A6E9D4B6A}">
      <dgm:prSet phldrT="[Text]" phldr="1"/>
      <dgm:spPr/>
      <dgm:t>
        <a:bodyPr/>
        <a:lstStyle/>
        <a:p>
          <a:pPr rtl="1"/>
          <a:endParaRPr lang="ar-IQ"/>
        </a:p>
      </dgm:t>
    </dgm:pt>
    <dgm:pt modelId="{DCD930B9-B536-4F58-87CF-9B1BAACDC021}" type="parTrans" cxnId="{F590ABD0-1AC4-40CC-AB32-B6FDF5D2DF24}">
      <dgm:prSet/>
      <dgm:spPr/>
      <dgm:t>
        <a:bodyPr/>
        <a:lstStyle/>
        <a:p>
          <a:pPr rtl="1"/>
          <a:endParaRPr lang="ar-IQ"/>
        </a:p>
      </dgm:t>
    </dgm:pt>
    <dgm:pt modelId="{8237BF9A-DD55-4EA5-8A2F-784F1B4C0CCE}" type="sibTrans" cxnId="{F590ABD0-1AC4-40CC-AB32-B6FDF5D2DF24}">
      <dgm:prSet/>
      <dgm:spPr/>
      <dgm:t>
        <a:bodyPr/>
        <a:lstStyle/>
        <a:p>
          <a:pPr rtl="1"/>
          <a:endParaRPr lang="ar-IQ"/>
        </a:p>
      </dgm:t>
    </dgm:pt>
    <dgm:pt modelId="{B97A4E09-7EDC-4B71-8663-705E6E720ECD}">
      <dgm:prSet custT="1"/>
      <dgm:spPr>
        <a:solidFill>
          <a:srgbClr val="C00000"/>
        </a:solidFill>
      </dgm:spPr>
      <dgm:t>
        <a:bodyPr/>
        <a:lstStyle/>
        <a:p>
          <a:pPr rtl="1"/>
          <a:r>
            <a:rPr lang="ar-IQ" sz="1400" dirty="0" smtClean="0"/>
            <a:t>محكمة</a:t>
          </a:r>
          <a:r>
            <a:rPr lang="ar-IQ" sz="1400" baseline="0" dirty="0" smtClean="0"/>
            <a:t> العدل الدولية في احدى ارائه ميزت بين الشخصية القانونية للمنظمات الدولية والشخصية القانونية التي تتمتع بها الدول </a:t>
          </a:r>
          <a:endParaRPr lang="ar-IQ" sz="1400" dirty="0"/>
        </a:p>
      </dgm:t>
    </dgm:pt>
    <dgm:pt modelId="{BA500DAE-9C25-48F7-91EE-ECB50BC61930}" type="parTrans" cxnId="{C0291B87-BE1A-48D8-AA24-9CF9AD846FD7}">
      <dgm:prSet/>
      <dgm:spPr>
        <a:solidFill>
          <a:srgbClr val="C00000"/>
        </a:solidFill>
      </dgm:spPr>
      <dgm:t>
        <a:bodyPr/>
        <a:lstStyle/>
        <a:p>
          <a:pPr rtl="1"/>
          <a:endParaRPr lang="ar-IQ"/>
        </a:p>
      </dgm:t>
    </dgm:pt>
    <dgm:pt modelId="{97784237-89DB-4ED8-987F-8E9C53768428}" type="sibTrans" cxnId="{C0291B87-BE1A-48D8-AA24-9CF9AD846FD7}">
      <dgm:prSet/>
      <dgm:spPr/>
      <dgm:t>
        <a:bodyPr/>
        <a:lstStyle/>
        <a:p>
          <a:pPr rtl="1"/>
          <a:endParaRPr lang="ar-IQ"/>
        </a:p>
      </dgm:t>
    </dgm:pt>
    <dgm:pt modelId="{4B4257E5-304F-411B-A282-4B01EA7352F9}">
      <dgm:prSet custT="1"/>
      <dgm:spPr>
        <a:solidFill>
          <a:srgbClr val="7030A0"/>
        </a:solidFill>
      </dgm:spPr>
      <dgm:t>
        <a:bodyPr/>
        <a:lstStyle/>
        <a:p>
          <a:pPr rtl="1"/>
          <a:r>
            <a:rPr lang="ar-IQ" sz="1200" dirty="0" smtClean="0"/>
            <a:t>الدكتور</a:t>
          </a:r>
          <a:r>
            <a:rPr lang="ar-IQ" sz="1200" baseline="0" dirty="0" smtClean="0"/>
            <a:t> محمد سامي يعتبر الدول الشخص الاساسي القادر على التمتع بكافة الحقوق والالتزامات في اطار القانون الدولي العام أما المنظمات تصرفاتها تكون محدودة بحدود وظيفتها وهم من الاشخاص الاعتيادية  للقانون الدولي العام </a:t>
          </a:r>
          <a:endParaRPr lang="ar-IQ" sz="1200" dirty="0"/>
        </a:p>
      </dgm:t>
    </dgm:pt>
    <dgm:pt modelId="{6F9535DE-C3C7-4B74-B8A5-12626887B381}" type="parTrans" cxnId="{B6CD7007-F4AB-4C69-83E6-5F5030456F4B}">
      <dgm:prSet/>
      <dgm:spPr>
        <a:solidFill>
          <a:srgbClr val="7030A0"/>
        </a:solidFill>
      </dgm:spPr>
      <dgm:t>
        <a:bodyPr/>
        <a:lstStyle/>
        <a:p>
          <a:pPr rtl="1"/>
          <a:endParaRPr lang="ar-IQ"/>
        </a:p>
      </dgm:t>
    </dgm:pt>
    <dgm:pt modelId="{4E440CFF-7271-45FF-B9AA-89046825281F}" type="sibTrans" cxnId="{B6CD7007-F4AB-4C69-83E6-5F5030456F4B}">
      <dgm:prSet/>
      <dgm:spPr/>
      <dgm:t>
        <a:bodyPr/>
        <a:lstStyle/>
        <a:p>
          <a:pPr rtl="1"/>
          <a:endParaRPr lang="ar-IQ"/>
        </a:p>
      </dgm:t>
    </dgm:pt>
    <dgm:pt modelId="{3D911326-A58C-4719-AF51-EAFEF4DEEA1B}" type="pres">
      <dgm:prSet presAssocID="{55006828-A54E-4464-9D78-59A8D6FE2F0C}" presName="Name0" presStyleCnt="0">
        <dgm:presLayoutVars>
          <dgm:chMax val="1"/>
          <dgm:dir/>
          <dgm:animLvl val="ctr"/>
          <dgm:resizeHandles val="exact"/>
        </dgm:presLayoutVars>
      </dgm:prSet>
      <dgm:spPr/>
      <dgm:t>
        <a:bodyPr/>
        <a:lstStyle/>
        <a:p>
          <a:pPr rtl="1"/>
          <a:endParaRPr lang="ar-IQ"/>
        </a:p>
      </dgm:t>
    </dgm:pt>
    <dgm:pt modelId="{5F8464D6-3341-4630-ADB7-3A11E0EF39AD}" type="pres">
      <dgm:prSet presAssocID="{D9F5ABB0-3668-445E-9B22-15E4FFD2CB48}" presName="centerShape" presStyleLbl="node0" presStyleIdx="0" presStyleCnt="1" custScaleX="114116"/>
      <dgm:spPr/>
      <dgm:t>
        <a:bodyPr/>
        <a:lstStyle/>
        <a:p>
          <a:pPr rtl="1"/>
          <a:endParaRPr lang="ar-IQ"/>
        </a:p>
      </dgm:t>
    </dgm:pt>
    <dgm:pt modelId="{D0AFF12C-0466-4B03-8593-8B2497C3E9B6}" type="pres">
      <dgm:prSet presAssocID="{D67B62CB-FF13-4510-A1B2-85F110720ABE}" presName="parTrans" presStyleLbl="sibTrans2D1" presStyleIdx="0" presStyleCnt="6"/>
      <dgm:spPr/>
      <dgm:t>
        <a:bodyPr/>
        <a:lstStyle/>
        <a:p>
          <a:pPr rtl="1"/>
          <a:endParaRPr lang="ar-IQ"/>
        </a:p>
      </dgm:t>
    </dgm:pt>
    <dgm:pt modelId="{B165410E-1CBD-400D-9CD0-1098FA3BDA6C}" type="pres">
      <dgm:prSet presAssocID="{D67B62CB-FF13-4510-A1B2-85F110720ABE}" presName="connectorText" presStyleLbl="sibTrans2D1" presStyleIdx="0" presStyleCnt="6"/>
      <dgm:spPr/>
      <dgm:t>
        <a:bodyPr/>
        <a:lstStyle/>
        <a:p>
          <a:pPr rtl="1"/>
          <a:endParaRPr lang="ar-IQ"/>
        </a:p>
      </dgm:t>
    </dgm:pt>
    <dgm:pt modelId="{800D936A-5EB8-4CE8-9A3F-13454B93C28F}" type="pres">
      <dgm:prSet presAssocID="{9C29111D-AFB4-42D2-B56C-B23626F9A14C}" presName="node" presStyleLbl="node1" presStyleIdx="0" presStyleCnt="6" custRadScaleRad="94559" custRadScaleInc="-2239">
        <dgm:presLayoutVars>
          <dgm:bulletEnabled val="1"/>
        </dgm:presLayoutVars>
      </dgm:prSet>
      <dgm:spPr/>
      <dgm:t>
        <a:bodyPr/>
        <a:lstStyle/>
        <a:p>
          <a:pPr rtl="1"/>
          <a:endParaRPr lang="ar-IQ"/>
        </a:p>
      </dgm:t>
    </dgm:pt>
    <dgm:pt modelId="{D83BB8AF-F853-4BDD-A51B-CE5ACF7C9B05}" type="pres">
      <dgm:prSet presAssocID="{26C41CDF-74C2-4286-83AB-D81C795C1964}" presName="parTrans" presStyleLbl="sibTrans2D1" presStyleIdx="1" presStyleCnt="6"/>
      <dgm:spPr/>
      <dgm:t>
        <a:bodyPr/>
        <a:lstStyle/>
        <a:p>
          <a:pPr rtl="1"/>
          <a:endParaRPr lang="ar-IQ"/>
        </a:p>
      </dgm:t>
    </dgm:pt>
    <dgm:pt modelId="{A992D1EF-5B38-4089-9579-7E1B4ADCABD7}" type="pres">
      <dgm:prSet presAssocID="{26C41CDF-74C2-4286-83AB-D81C795C1964}" presName="connectorText" presStyleLbl="sibTrans2D1" presStyleIdx="1" presStyleCnt="6"/>
      <dgm:spPr/>
      <dgm:t>
        <a:bodyPr/>
        <a:lstStyle/>
        <a:p>
          <a:pPr rtl="1"/>
          <a:endParaRPr lang="ar-IQ"/>
        </a:p>
      </dgm:t>
    </dgm:pt>
    <dgm:pt modelId="{B3906D73-2CE7-4A2B-89B8-E69E0D341067}" type="pres">
      <dgm:prSet presAssocID="{3B50D846-F448-4A4D-B41C-6E6CBBE024A1}" presName="node" presStyleLbl="node1" presStyleIdx="1" presStyleCnt="6">
        <dgm:presLayoutVars>
          <dgm:bulletEnabled val="1"/>
        </dgm:presLayoutVars>
      </dgm:prSet>
      <dgm:spPr/>
      <dgm:t>
        <a:bodyPr/>
        <a:lstStyle/>
        <a:p>
          <a:pPr rtl="1"/>
          <a:endParaRPr lang="ar-IQ"/>
        </a:p>
      </dgm:t>
    </dgm:pt>
    <dgm:pt modelId="{F0ADCEEA-D9E9-4304-83C4-FB1174E487C0}" type="pres">
      <dgm:prSet presAssocID="{6F9535DE-C3C7-4B74-B8A5-12626887B381}" presName="parTrans" presStyleLbl="sibTrans2D1" presStyleIdx="2" presStyleCnt="6"/>
      <dgm:spPr/>
      <dgm:t>
        <a:bodyPr/>
        <a:lstStyle/>
        <a:p>
          <a:pPr rtl="1"/>
          <a:endParaRPr lang="ar-IQ"/>
        </a:p>
      </dgm:t>
    </dgm:pt>
    <dgm:pt modelId="{679F21C4-1D4D-4A34-8E9E-9BD3B5DAF286}" type="pres">
      <dgm:prSet presAssocID="{6F9535DE-C3C7-4B74-B8A5-12626887B381}" presName="connectorText" presStyleLbl="sibTrans2D1" presStyleIdx="2" presStyleCnt="6"/>
      <dgm:spPr/>
      <dgm:t>
        <a:bodyPr/>
        <a:lstStyle/>
        <a:p>
          <a:pPr rtl="1"/>
          <a:endParaRPr lang="ar-IQ"/>
        </a:p>
      </dgm:t>
    </dgm:pt>
    <dgm:pt modelId="{F7E70497-0C45-4D39-82C1-B873C5E1AB1A}" type="pres">
      <dgm:prSet presAssocID="{4B4257E5-304F-411B-A282-4B01EA7352F9}" presName="node" presStyleLbl="node1" presStyleIdx="2" presStyleCnt="6" custScaleX="152939" custScaleY="134368" custRadScaleRad="121059" custRadScaleInc="-11806">
        <dgm:presLayoutVars>
          <dgm:bulletEnabled val="1"/>
        </dgm:presLayoutVars>
      </dgm:prSet>
      <dgm:spPr/>
      <dgm:t>
        <a:bodyPr/>
        <a:lstStyle/>
        <a:p>
          <a:pPr rtl="1"/>
          <a:endParaRPr lang="ar-IQ"/>
        </a:p>
      </dgm:t>
    </dgm:pt>
    <dgm:pt modelId="{19AE1DEF-6C08-4DCB-B224-0D48C8FB74D5}" type="pres">
      <dgm:prSet presAssocID="{BA500DAE-9C25-48F7-91EE-ECB50BC61930}" presName="parTrans" presStyleLbl="sibTrans2D1" presStyleIdx="3" presStyleCnt="6"/>
      <dgm:spPr/>
      <dgm:t>
        <a:bodyPr/>
        <a:lstStyle/>
        <a:p>
          <a:pPr rtl="1"/>
          <a:endParaRPr lang="ar-IQ"/>
        </a:p>
      </dgm:t>
    </dgm:pt>
    <dgm:pt modelId="{0031516F-6244-413E-96CE-400E49496C74}" type="pres">
      <dgm:prSet presAssocID="{BA500DAE-9C25-48F7-91EE-ECB50BC61930}" presName="connectorText" presStyleLbl="sibTrans2D1" presStyleIdx="3" presStyleCnt="6"/>
      <dgm:spPr/>
      <dgm:t>
        <a:bodyPr/>
        <a:lstStyle/>
        <a:p>
          <a:pPr rtl="1"/>
          <a:endParaRPr lang="ar-IQ"/>
        </a:p>
      </dgm:t>
    </dgm:pt>
    <dgm:pt modelId="{979B4E86-0803-4F20-8C08-E9B85C53FC59}" type="pres">
      <dgm:prSet presAssocID="{B97A4E09-7EDC-4B71-8663-705E6E720ECD}" presName="node" presStyleLbl="node1" presStyleIdx="3" presStyleCnt="6" custScaleX="136147" custScaleY="109012" custRadScaleRad="96803" custRadScaleInc="0">
        <dgm:presLayoutVars>
          <dgm:bulletEnabled val="1"/>
        </dgm:presLayoutVars>
      </dgm:prSet>
      <dgm:spPr/>
      <dgm:t>
        <a:bodyPr/>
        <a:lstStyle/>
        <a:p>
          <a:pPr rtl="1"/>
          <a:endParaRPr lang="ar-IQ"/>
        </a:p>
      </dgm:t>
    </dgm:pt>
    <dgm:pt modelId="{5052A077-CE94-4E38-921A-30C2E0A02E81}" type="pres">
      <dgm:prSet presAssocID="{3940B4F0-2E9B-4BB9-A03F-FC639C3D4D17}" presName="parTrans" presStyleLbl="sibTrans2D1" presStyleIdx="4" presStyleCnt="6"/>
      <dgm:spPr/>
      <dgm:t>
        <a:bodyPr/>
        <a:lstStyle/>
        <a:p>
          <a:pPr rtl="1"/>
          <a:endParaRPr lang="ar-IQ"/>
        </a:p>
      </dgm:t>
    </dgm:pt>
    <dgm:pt modelId="{4257973C-9198-43E2-816A-4A4746B3DA4C}" type="pres">
      <dgm:prSet presAssocID="{3940B4F0-2E9B-4BB9-A03F-FC639C3D4D17}" presName="connectorText" presStyleLbl="sibTrans2D1" presStyleIdx="4" presStyleCnt="6"/>
      <dgm:spPr/>
      <dgm:t>
        <a:bodyPr/>
        <a:lstStyle/>
        <a:p>
          <a:pPr rtl="1"/>
          <a:endParaRPr lang="ar-IQ"/>
        </a:p>
      </dgm:t>
    </dgm:pt>
    <dgm:pt modelId="{172824D0-1661-4B4C-804B-9A7AD18FA5AA}" type="pres">
      <dgm:prSet presAssocID="{1AC273F5-1C5A-41FE-AF2C-226BA89F9D85}" presName="node" presStyleLbl="node1" presStyleIdx="4" presStyleCnt="6" custScaleX="160862" custScaleY="118988" custRadScaleRad="112392" custRadScaleInc="14899">
        <dgm:presLayoutVars>
          <dgm:bulletEnabled val="1"/>
        </dgm:presLayoutVars>
      </dgm:prSet>
      <dgm:spPr/>
      <dgm:t>
        <a:bodyPr/>
        <a:lstStyle/>
        <a:p>
          <a:pPr rtl="1"/>
          <a:endParaRPr lang="ar-IQ"/>
        </a:p>
      </dgm:t>
    </dgm:pt>
    <dgm:pt modelId="{BC0ED9A0-8AFD-48B9-8672-53001BC00CB0}" type="pres">
      <dgm:prSet presAssocID="{3B4A6909-B491-45A6-842B-BBB81708350F}" presName="parTrans" presStyleLbl="sibTrans2D1" presStyleIdx="5" presStyleCnt="6"/>
      <dgm:spPr/>
      <dgm:t>
        <a:bodyPr/>
        <a:lstStyle/>
        <a:p>
          <a:pPr rtl="1"/>
          <a:endParaRPr lang="ar-IQ"/>
        </a:p>
      </dgm:t>
    </dgm:pt>
    <dgm:pt modelId="{F11E9314-35D2-4F81-962C-EF8431C83BF6}" type="pres">
      <dgm:prSet presAssocID="{3B4A6909-B491-45A6-842B-BBB81708350F}" presName="connectorText" presStyleLbl="sibTrans2D1" presStyleIdx="5" presStyleCnt="6"/>
      <dgm:spPr/>
      <dgm:t>
        <a:bodyPr/>
        <a:lstStyle/>
        <a:p>
          <a:pPr rtl="1"/>
          <a:endParaRPr lang="ar-IQ"/>
        </a:p>
      </dgm:t>
    </dgm:pt>
    <dgm:pt modelId="{26F549E7-2D1B-4F91-BF39-00EA7F7D4066}" type="pres">
      <dgm:prSet presAssocID="{D411D66B-17F1-4C7A-AEF9-88FBA24F1AC3}" presName="node" presStyleLbl="node1" presStyleIdx="5" presStyleCnt="6">
        <dgm:presLayoutVars>
          <dgm:bulletEnabled val="1"/>
        </dgm:presLayoutVars>
      </dgm:prSet>
      <dgm:spPr/>
      <dgm:t>
        <a:bodyPr/>
        <a:lstStyle/>
        <a:p>
          <a:pPr rtl="1"/>
          <a:endParaRPr lang="ar-IQ"/>
        </a:p>
      </dgm:t>
    </dgm:pt>
  </dgm:ptLst>
  <dgm:cxnLst>
    <dgm:cxn modelId="{95CFA90D-AE85-484A-8351-E10C68A9009C}" type="presOf" srcId="{26C41CDF-74C2-4286-83AB-D81C795C1964}" destId="{A992D1EF-5B38-4089-9579-7E1B4ADCABD7}" srcOrd="1" destOrd="0" presId="urn:microsoft.com/office/officeart/2005/8/layout/radial5"/>
    <dgm:cxn modelId="{5F6F1929-04E7-4668-A2FE-D0BCF163BF0D}" type="presOf" srcId="{26C41CDF-74C2-4286-83AB-D81C795C1964}" destId="{D83BB8AF-F853-4BDD-A51B-CE5ACF7C9B05}" srcOrd="0" destOrd="0" presId="urn:microsoft.com/office/officeart/2005/8/layout/radial5"/>
    <dgm:cxn modelId="{5163BE2E-EE88-48FB-AC50-5945BF3E4534}" type="presOf" srcId="{D67B62CB-FF13-4510-A1B2-85F110720ABE}" destId="{D0AFF12C-0466-4B03-8593-8B2497C3E9B6}" srcOrd="0" destOrd="0" presId="urn:microsoft.com/office/officeart/2005/8/layout/radial5"/>
    <dgm:cxn modelId="{54CEC8BC-6A31-4A27-B1A8-F4B955C510D7}" type="presOf" srcId="{3B50D846-F448-4A4D-B41C-6E6CBBE024A1}" destId="{B3906D73-2CE7-4A2B-89B8-E69E0D341067}" srcOrd="0" destOrd="0" presId="urn:microsoft.com/office/officeart/2005/8/layout/radial5"/>
    <dgm:cxn modelId="{E34466DA-024B-424C-A61A-756AEC0CBBE6}" srcId="{D9F5ABB0-3668-445E-9B22-15E4FFD2CB48}" destId="{3B50D846-F448-4A4D-B41C-6E6CBBE024A1}" srcOrd="1" destOrd="0" parTransId="{26C41CDF-74C2-4286-83AB-D81C795C1964}" sibTransId="{7279A5DD-7646-47EF-82D3-8EAE148AC8C8}"/>
    <dgm:cxn modelId="{B6CD7007-F4AB-4C69-83E6-5F5030456F4B}" srcId="{D9F5ABB0-3668-445E-9B22-15E4FFD2CB48}" destId="{4B4257E5-304F-411B-A282-4B01EA7352F9}" srcOrd="2" destOrd="0" parTransId="{6F9535DE-C3C7-4B74-B8A5-12626887B381}" sibTransId="{4E440CFF-7271-45FF-B9AA-89046825281F}"/>
    <dgm:cxn modelId="{5A37CC8B-DFCA-4E0E-94B3-F3EF1CDD460D}" type="presOf" srcId="{9C29111D-AFB4-42D2-B56C-B23626F9A14C}" destId="{800D936A-5EB8-4CE8-9A3F-13454B93C28F}" srcOrd="0" destOrd="0" presId="urn:microsoft.com/office/officeart/2005/8/layout/radial5"/>
    <dgm:cxn modelId="{E9979A64-F582-481E-BB88-9664B22140B7}" srcId="{55006828-A54E-4464-9D78-59A8D6FE2F0C}" destId="{D9F5ABB0-3668-445E-9B22-15E4FFD2CB48}" srcOrd="0" destOrd="0" parTransId="{36951F21-DA36-437F-A470-6F93F4878896}" sibTransId="{431C5429-3061-4899-9348-D35128AFCE2A}"/>
    <dgm:cxn modelId="{462F2C2B-1668-47AC-94BC-BA26E4D1633B}" type="presOf" srcId="{3B4A6909-B491-45A6-842B-BBB81708350F}" destId="{BC0ED9A0-8AFD-48B9-8672-53001BC00CB0}" srcOrd="0" destOrd="0" presId="urn:microsoft.com/office/officeart/2005/8/layout/radial5"/>
    <dgm:cxn modelId="{813B476E-9DD7-41DA-997C-DD8D41001B87}" type="presOf" srcId="{3940B4F0-2E9B-4BB9-A03F-FC639C3D4D17}" destId="{5052A077-CE94-4E38-921A-30C2E0A02E81}" srcOrd="0" destOrd="0" presId="urn:microsoft.com/office/officeart/2005/8/layout/radial5"/>
    <dgm:cxn modelId="{7B9F6E73-7B0E-4C99-9A72-9D780EB3122A}" type="presOf" srcId="{BA500DAE-9C25-48F7-91EE-ECB50BC61930}" destId="{19AE1DEF-6C08-4DCB-B224-0D48C8FB74D5}" srcOrd="0" destOrd="0" presId="urn:microsoft.com/office/officeart/2005/8/layout/radial5"/>
    <dgm:cxn modelId="{C8CD6AE5-D4EF-46A9-9DED-C26532C0B60B}" srcId="{D9F5ABB0-3668-445E-9B22-15E4FFD2CB48}" destId="{9C29111D-AFB4-42D2-B56C-B23626F9A14C}" srcOrd="0" destOrd="0" parTransId="{D67B62CB-FF13-4510-A1B2-85F110720ABE}" sibTransId="{76D8C9A1-89F5-4C27-9505-E7E04E43C2C8}"/>
    <dgm:cxn modelId="{A4566E11-31CC-43A2-99AE-AD134BCFDD4D}" type="presOf" srcId="{D411D66B-17F1-4C7A-AEF9-88FBA24F1AC3}" destId="{26F549E7-2D1B-4F91-BF39-00EA7F7D4066}" srcOrd="0" destOrd="0" presId="urn:microsoft.com/office/officeart/2005/8/layout/radial5"/>
    <dgm:cxn modelId="{63C30B35-C687-4E07-B733-C77F90BED5C3}" type="presOf" srcId="{6F9535DE-C3C7-4B74-B8A5-12626887B381}" destId="{F0ADCEEA-D9E9-4304-83C4-FB1174E487C0}" srcOrd="0" destOrd="0" presId="urn:microsoft.com/office/officeart/2005/8/layout/radial5"/>
    <dgm:cxn modelId="{AC7160E0-D2AB-43AE-B6B5-7DD204431003}" type="presOf" srcId="{B97A4E09-7EDC-4B71-8663-705E6E720ECD}" destId="{979B4E86-0803-4F20-8C08-E9B85C53FC59}" srcOrd="0" destOrd="0" presId="urn:microsoft.com/office/officeart/2005/8/layout/radial5"/>
    <dgm:cxn modelId="{D0621ACA-B4C5-4C96-9FBD-C7EC68B285EA}" type="presOf" srcId="{4B4257E5-304F-411B-A282-4B01EA7352F9}" destId="{F7E70497-0C45-4D39-82C1-B873C5E1AB1A}" srcOrd="0" destOrd="0" presId="urn:microsoft.com/office/officeart/2005/8/layout/radial5"/>
    <dgm:cxn modelId="{E3B4CDAF-2276-4D67-ACF3-2E7C4CD935D8}" type="presOf" srcId="{6F9535DE-C3C7-4B74-B8A5-12626887B381}" destId="{679F21C4-1D4D-4A34-8E9E-9BD3B5DAF286}" srcOrd="1" destOrd="0" presId="urn:microsoft.com/office/officeart/2005/8/layout/radial5"/>
    <dgm:cxn modelId="{F590ABD0-1AC4-40CC-AB32-B6FDF5D2DF24}" srcId="{55006828-A54E-4464-9D78-59A8D6FE2F0C}" destId="{C0E12910-6B75-494D-853E-0B4A6E9D4B6A}" srcOrd="1" destOrd="0" parTransId="{DCD930B9-B536-4F58-87CF-9B1BAACDC021}" sibTransId="{8237BF9A-DD55-4EA5-8A2F-784F1B4C0CCE}"/>
    <dgm:cxn modelId="{EF410342-1471-4267-B212-071735A842EF}" type="presOf" srcId="{1AC273F5-1C5A-41FE-AF2C-226BA89F9D85}" destId="{172824D0-1661-4B4C-804B-9A7AD18FA5AA}" srcOrd="0" destOrd="0" presId="urn:microsoft.com/office/officeart/2005/8/layout/radial5"/>
    <dgm:cxn modelId="{359A2262-006A-47C7-9F1E-BAD28699671B}" srcId="{D9F5ABB0-3668-445E-9B22-15E4FFD2CB48}" destId="{1AC273F5-1C5A-41FE-AF2C-226BA89F9D85}" srcOrd="4" destOrd="0" parTransId="{3940B4F0-2E9B-4BB9-A03F-FC639C3D4D17}" sibTransId="{9B24467E-64E4-401F-944B-F7C8F48C4F2C}"/>
    <dgm:cxn modelId="{0DE9C1F5-D6B1-4E4C-8854-F035CEF75BE9}" type="presOf" srcId="{55006828-A54E-4464-9D78-59A8D6FE2F0C}" destId="{3D911326-A58C-4719-AF51-EAFEF4DEEA1B}" srcOrd="0" destOrd="0" presId="urn:microsoft.com/office/officeart/2005/8/layout/radial5"/>
    <dgm:cxn modelId="{AC2F17AB-87FE-4757-9390-D0A1F3C9FF94}" type="presOf" srcId="{D9F5ABB0-3668-445E-9B22-15E4FFD2CB48}" destId="{5F8464D6-3341-4630-ADB7-3A11E0EF39AD}" srcOrd="0" destOrd="0" presId="urn:microsoft.com/office/officeart/2005/8/layout/radial5"/>
    <dgm:cxn modelId="{C0291B87-BE1A-48D8-AA24-9CF9AD846FD7}" srcId="{D9F5ABB0-3668-445E-9B22-15E4FFD2CB48}" destId="{B97A4E09-7EDC-4B71-8663-705E6E720ECD}" srcOrd="3" destOrd="0" parTransId="{BA500DAE-9C25-48F7-91EE-ECB50BC61930}" sibTransId="{97784237-89DB-4ED8-987F-8E9C53768428}"/>
    <dgm:cxn modelId="{3B59BB2D-66CF-4F21-9C03-DE0F7B1D649C}" type="presOf" srcId="{3B4A6909-B491-45A6-842B-BBB81708350F}" destId="{F11E9314-35D2-4F81-962C-EF8431C83BF6}" srcOrd="1" destOrd="0" presId="urn:microsoft.com/office/officeart/2005/8/layout/radial5"/>
    <dgm:cxn modelId="{1342EC2C-184A-4CCD-AF1E-A1FAE4110DD7}" type="presOf" srcId="{D67B62CB-FF13-4510-A1B2-85F110720ABE}" destId="{B165410E-1CBD-400D-9CD0-1098FA3BDA6C}" srcOrd="1" destOrd="0" presId="urn:microsoft.com/office/officeart/2005/8/layout/radial5"/>
    <dgm:cxn modelId="{42C7DFB0-2503-4EF6-A751-2334C8BE1086}" type="presOf" srcId="{BA500DAE-9C25-48F7-91EE-ECB50BC61930}" destId="{0031516F-6244-413E-96CE-400E49496C74}" srcOrd="1" destOrd="0" presId="urn:microsoft.com/office/officeart/2005/8/layout/radial5"/>
    <dgm:cxn modelId="{F2915957-BD1F-4F61-ADB2-D912777886AB}" srcId="{D9F5ABB0-3668-445E-9B22-15E4FFD2CB48}" destId="{D411D66B-17F1-4C7A-AEF9-88FBA24F1AC3}" srcOrd="5" destOrd="0" parTransId="{3B4A6909-B491-45A6-842B-BBB81708350F}" sibTransId="{FC416A3E-3497-4EDA-A1B5-2A4D38943B85}"/>
    <dgm:cxn modelId="{5013F758-6179-452E-BC2E-1454AC45452E}" type="presOf" srcId="{3940B4F0-2E9B-4BB9-A03F-FC639C3D4D17}" destId="{4257973C-9198-43E2-816A-4A4746B3DA4C}" srcOrd="1" destOrd="0" presId="urn:microsoft.com/office/officeart/2005/8/layout/radial5"/>
    <dgm:cxn modelId="{DBF87A72-2BBC-48BE-B243-566F5D186CA2}" type="presParOf" srcId="{3D911326-A58C-4719-AF51-EAFEF4DEEA1B}" destId="{5F8464D6-3341-4630-ADB7-3A11E0EF39AD}" srcOrd="0" destOrd="0" presId="urn:microsoft.com/office/officeart/2005/8/layout/radial5"/>
    <dgm:cxn modelId="{35497C3B-B1F1-4FA7-96F2-BFB3D73E8D1E}" type="presParOf" srcId="{3D911326-A58C-4719-AF51-EAFEF4DEEA1B}" destId="{D0AFF12C-0466-4B03-8593-8B2497C3E9B6}" srcOrd="1" destOrd="0" presId="urn:microsoft.com/office/officeart/2005/8/layout/radial5"/>
    <dgm:cxn modelId="{30B03C32-4C56-4B17-8DEC-4C5B626F7E3B}" type="presParOf" srcId="{D0AFF12C-0466-4B03-8593-8B2497C3E9B6}" destId="{B165410E-1CBD-400D-9CD0-1098FA3BDA6C}" srcOrd="0" destOrd="0" presId="urn:microsoft.com/office/officeart/2005/8/layout/radial5"/>
    <dgm:cxn modelId="{64A3461E-B354-45EC-B9A9-51D52E67813A}" type="presParOf" srcId="{3D911326-A58C-4719-AF51-EAFEF4DEEA1B}" destId="{800D936A-5EB8-4CE8-9A3F-13454B93C28F}" srcOrd="2" destOrd="0" presId="urn:microsoft.com/office/officeart/2005/8/layout/radial5"/>
    <dgm:cxn modelId="{F02B1281-4D66-43F4-9773-BBA29D4FC106}" type="presParOf" srcId="{3D911326-A58C-4719-AF51-EAFEF4DEEA1B}" destId="{D83BB8AF-F853-4BDD-A51B-CE5ACF7C9B05}" srcOrd="3" destOrd="0" presId="urn:microsoft.com/office/officeart/2005/8/layout/radial5"/>
    <dgm:cxn modelId="{8C4FE1EE-892D-4378-B2B2-D71B68C689DA}" type="presParOf" srcId="{D83BB8AF-F853-4BDD-A51B-CE5ACF7C9B05}" destId="{A992D1EF-5B38-4089-9579-7E1B4ADCABD7}" srcOrd="0" destOrd="0" presId="urn:microsoft.com/office/officeart/2005/8/layout/radial5"/>
    <dgm:cxn modelId="{189E1F02-A75C-4887-A6D6-3E3699AFD43A}" type="presParOf" srcId="{3D911326-A58C-4719-AF51-EAFEF4DEEA1B}" destId="{B3906D73-2CE7-4A2B-89B8-E69E0D341067}" srcOrd="4" destOrd="0" presId="urn:microsoft.com/office/officeart/2005/8/layout/radial5"/>
    <dgm:cxn modelId="{851289AB-89D5-4407-9521-F7A1E7DAB4A6}" type="presParOf" srcId="{3D911326-A58C-4719-AF51-EAFEF4DEEA1B}" destId="{F0ADCEEA-D9E9-4304-83C4-FB1174E487C0}" srcOrd="5" destOrd="0" presId="urn:microsoft.com/office/officeart/2005/8/layout/radial5"/>
    <dgm:cxn modelId="{EA93AA87-4A1C-4E6C-9597-4D8801722ECB}" type="presParOf" srcId="{F0ADCEEA-D9E9-4304-83C4-FB1174E487C0}" destId="{679F21C4-1D4D-4A34-8E9E-9BD3B5DAF286}" srcOrd="0" destOrd="0" presId="urn:microsoft.com/office/officeart/2005/8/layout/radial5"/>
    <dgm:cxn modelId="{E2ECF153-D962-4BEB-B568-0B8A6B9D5EFA}" type="presParOf" srcId="{3D911326-A58C-4719-AF51-EAFEF4DEEA1B}" destId="{F7E70497-0C45-4D39-82C1-B873C5E1AB1A}" srcOrd="6" destOrd="0" presId="urn:microsoft.com/office/officeart/2005/8/layout/radial5"/>
    <dgm:cxn modelId="{84C4E1F3-CE30-4349-8102-EFF02D79657C}" type="presParOf" srcId="{3D911326-A58C-4719-AF51-EAFEF4DEEA1B}" destId="{19AE1DEF-6C08-4DCB-B224-0D48C8FB74D5}" srcOrd="7" destOrd="0" presId="urn:microsoft.com/office/officeart/2005/8/layout/radial5"/>
    <dgm:cxn modelId="{6AF9A1B4-F36E-4F4E-9A0E-5C8EBCD33511}" type="presParOf" srcId="{19AE1DEF-6C08-4DCB-B224-0D48C8FB74D5}" destId="{0031516F-6244-413E-96CE-400E49496C74}" srcOrd="0" destOrd="0" presId="urn:microsoft.com/office/officeart/2005/8/layout/radial5"/>
    <dgm:cxn modelId="{36A510BB-4BD0-4756-87FE-59201416AF10}" type="presParOf" srcId="{3D911326-A58C-4719-AF51-EAFEF4DEEA1B}" destId="{979B4E86-0803-4F20-8C08-E9B85C53FC59}" srcOrd="8" destOrd="0" presId="urn:microsoft.com/office/officeart/2005/8/layout/radial5"/>
    <dgm:cxn modelId="{59B781CC-7466-4357-B2AE-580EC89692A5}" type="presParOf" srcId="{3D911326-A58C-4719-AF51-EAFEF4DEEA1B}" destId="{5052A077-CE94-4E38-921A-30C2E0A02E81}" srcOrd="9" destOrd="0" presId="urn:microsoft.com/office/officeart/2005/8/layout/radial5"/>
    <dgm:cxn modelId="{5C139814-C3ED-4B9A-9B96-FDD1A81AA855}" type="presParOf" srcId="{5052A077-CE94-4E38-921A-30C2E0A02E81}" destId="{4257973C-9198-43E2-816A-4A4746B3DA4C}" srcOrd="0" destOrd="0" presId="urn:microsoft.com/office/officeart/2005/8/layout/radial5"/>
    <dgm:cxn modelId="{F3D62979-A29F-458F-91A0-678C5F40DD49}" type="presParOf" srcId="{3D911326-A58C-4719-AF51-EAFEF4DEEA1B}" destId="{172824D0-1661-4B4C-804B-9A7AD18FA5AA}" srcOrd="10" destOrd="0" presId="urn:microsoft.com/office/officeart/2005/8/layout/radial5"/>
    <dgm:cxn modelId="{B10E3254-87A6-4BEC-803B-0B14955BBAE5}" type="presParOf" srcId="{3D911326-A58C-4719-AF51-EAFEF4DEEA1B}" destId="{BC0ED9A0-8AFD-48B9-8672-53001BC00CB0}" srcOrd="11" destOrd="0" presId="urn:microsoft.com/office/officeart/2005/8/layout/radial5"/>
    <dgm:cxn modelId="{4722B509-FE21-4425-A525-A02165F1AEA0}" type="presParOf" srcId="{BC0ED9A0-8AFD-48B9-8672-53001BC00CB0}" destId="{F11E9314-35D2-4F81-962C-EF8431C83BF6}" srcOrd="0" destOrd="0" presId="urn:microsoft.com/office/officeart/2005/8/layout/radial5"/>
    <dgm:cxn modelId="{F9A5EA53-B30F-4F58-94FC-78E32E0822FF}" type="presParOf" srcId="{3D911326-A58C-4719-AF51-EAFEF4DEEA1B}" destId="{26F549E7-2D1B-4F91-BF39-00EA7F7D4066}"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9B02E4-8BB7-4E63-8BC2-3049EA4A909C}"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ar-IQ"/>
        </a:p>
      </dgm:t>
    </dgm:pt>
    <dgm:pt modelId="{CE75AA12-471B-49ED-9490-F4EDA8BFF7ED}">
      <dgm:prSet phldrT="[Text]" custT="1"/>
      <dgm:spPr>
        <a:solidFill>
          <a:schemeClr val="tx1"/>
        </a:solidFill>
      </dgm:spPr>
      <dgm:t>
        <a:bodyPr/>
        <a:lstStyle/>
        <a:p>
          <a:pPr rtl="1"/>
          <a:r>
            <a:rPr lang="ar-IQ" sz="1400" dirty="0" smtClean="0">
              <a:solidFill>
                <a:schemeClr val="bg1"/>
              </a:solidFill>
            </a:rPr>
            <a:t>اولاً: ( المذهب التقليدي) الدولة الشخص الوحيد للقانون الدولي العام </a:t>
          </a:r>
          <a:endParaRPr lang="ar-IQ" sz="1400" dirty="0">
            <a:solidFill>
              <a:schemeClr val="bg1"/>
            </a:solidFill>
          </a:endParaRPr>
        </a:p>
      </dgm:t>
    </dgm:pt>
    <dgm:pt modelId="{DCF69BF5-7774-45C8-A7BA-C3125A4C9C8E}" type="parTrans" cxnId="{B1970195-9085-4991-BBCE-7D26A6D2B6A7}">
      <dgm:prSet/>
      <dgm:spPr/>
      <dgm:t>
        <a:bodyPr/>
        <a:lstStyle/>
        <a:p>
          <a:pPr rtl="1"/>
          <a:endParaRPr lang="ar-IQ"/>
        </a:p>
      </dgm:t>
    </dgm:pt>
    <dgm:pt modelId="{3D6CA80D-F54C-4253-9617-C06FF6707985}" type="sibTrans" cxnId="{B1970195-9085-4991-BBCE-7D26A6D2B6A7}">
      <dgm:prSet/>
      <dgm:spPr/>
      <dgm:t>
        <a:bodyPr/>
        <a:lstStyle/>
        <a:p>
          <a:pPr rtl="1"/>
          <a:endParaRPr lang="ar-IQ"/>
        </a:p>
      </dgm:t>
    </dgm:pt>
    <dgm:pt modelId="{55651337-5BAA-451E-B8DA-A5791611C502}">
      <dgm:prSet phldrT="[Text]" custT="1"/>
      <dgm:spPr/>
      <dgm:t>
        <a:bodyPr/>
        <a:lstStyle/>
        <a:p>
          <a:pPr rtl="1"/>
          <a:r>
            <a:rPr lang="ar-IQ" sz="1400" dirty="0" smtClean="0"/>
            <a:t>عرفه فوشي ( بأنه مجموعة القواعد التي تحدد حقوق الدول وواجباتها في علاقاتها المتبادلة). </a:t>
          </a:r>
          <a:endParaRPr lang="ar-IQ" sz="1400" dirty="0"/>
        </a:p>
      </dgm:t>
    </dgm:pt>
    <dgm:pt modelId="{80ED8036-ED2E-4EEA-80DB-6F81CDF49679}" type="parTrans" cxnId="{FB990994-32F3-4D03-A948-D4A5B340C692}">
      <dgm:prSet/>
      <dgm:spPr/>
      <dgm:t>
        <a:bodyPr/>
        <a:lstStyle/>
        <a:p>
          <a:pPr rtl="1"/>
          <a:endParaRPr lang="ar-IQ"/>
        </a:p>
      </dgm:t>
    </dgm:pt>
    <dgm:pt modelId="{9CE8300F-C65B-485B-A74A-AD1BF4161A2F}" type="sibTrans" cxnId="{FB990994-32F3-4D03-A948-D4A5B340C692}">
      <dgm:prSet/>
      <dgm:spPr/>
      <dgm:t>
        <a:bodyPr/>
        <a:lstStyle/>
        <a:p>
          <a:pPr rtl="1"/>
          <a:endParaRPr lang="ar-IQ"/>
        </a:p>
      </dgm:t>
    </dgm:pt>
    <dgm:pt modelId="{4AD7B82E-B7EA-407F-BEA4-3D1E9B77E083}">
      <dgm:prSet phldrT="[Text]" custT="1"/>
      <dgm:spPr>
        <a:solidFill>
          <a:srgbClr val="FF0000"/>
        </a:solidFill>
      </dgm:spPr>
      <dgm:t>
        <a:bodyPr/>
        <a:lstStyle/>
        <a:p>
          <a:pPr rtl="1"/>
          <a:r>
            <a:rPr lang="ar-IQ" sz="1400" dirty="0" smtClean="0"/>
            <a:t>انتقد هذا الرأي كونه لا يتلائم مع تطورات القانون الدولي واتساع نطاقه ونشاطه </a:t>
          </a:r>
          <a:endParaRPr lang="ar-IQ" sz="1400" dirty="0"/>
        </a:p>
      </dgm:t>
    </dgm:pt>
    <dgm:pt modelId="{C1D812E1-84CC-4F67-93AC-4380F8446EC5}" type="parTrans" cxnId="{A300A1BF-DE3C-4E2F-97D4-BB6D9334367A}">
      <dgm:prSet/>
      <dgm:spPr>
        <a:solidFill>
          <a:srgbClr val="FF0000"/>
        </a:solidFill>
      </dgm:spPr>
      <dgm:t>
        <a:bodyPr/>
        <a:lstStyle/>
        <a:p>
          <a:pPr rtl="1"/>
          <a:endParaRPr lang="ar-IQ"/>
        </a:p>
      </dgm:t>
    </dgm:pt>
    <dgm:pt modelId="{8787F8F6-E267-4DD0-83F1-E07879823918}" type="sibTrans" cxnId="{A300A1BF-DE3C-4E2F-97D4-BB6D9334367A}">
      <dgm:prSet/>
      <dgm:spPr/>
      <dgm:t>
        <a:bodyPr/>
        <a:lstStyle/>
        <a:p>
          <a:pPr rtl="1"/>
          <a:endParaRPr lang="ar-IQ"/>
        </a:p>
      </dgm:t>
    </dgm:pt>
    <dgm:pt modelId="{CBE0A317-BB5C-4F93-9669-6BDC0DAFF4E5}">
      <dgm:prSet phldrT="[Text]"/>
      <dgm:spPr>
        <a:solidFill>
          <a:srgbClr val="FFC000"/>
        </a:solidFill>
      </dgm:spPr>
      <dgm:t>
        <a:bodyPr/>
        <a:lstStyle/>
        <a:p>
          <a:pPr rtl="1"/>
          <a:r>
            <a:rPr lang="ar-IQ" dirty="0" smtClean="0"/>
            <a:t>وفق هذا الرأي المنظمات الدولية ليست من اشخاص القانون الدولي العام </a:t>
          </a:r>
          <a:endParaRPr lang="ar-IQ" dirty="0"/>
        </a:p>
      </dgm:t>
    </dgm:pt>
    <dgm:pt modelId="{5986DCBC-DF44-400B-9D6C-C3230D1D87D8}" type="parTrans" cxnId="{63D4CEBD-0E2A-495E-843A-0EFF0CA87F2E}">
      <dgm:prSet/>
      <dgm:spPr>
        <a:solidFill>
          <a:srgbClr val="FFC000"/>
        </a:solidFill>
      </dgm:spPr>
      <dgm:t>
        <a:bodyPr/>
        <a:lstStyle/>
        <a:p>
          <a:pPr rtl="1"/>
          <a:endParaRPr lang="ar-IQ"/>
        </a:p>
      </dgm:t>
    </dgm:pt>
    <dgm:pt modelId="{D5D42AE2-7E1B-4FCC-9D53-74DDBAC5CF12}" type="sibTrans" cxnId="{63D4CEBD-0E2A-495E-843A-0EFF0CA87F2E}">
      <dgm:prSet/>
      <dgm:spPr/>
      <dgm:t>
        <a:bodyPr/>
        <a:lstStyle/>
        <a:p>
          <a:pPr rtl="1"/>
          <a:endParaRPr lang="ar-IQ"/>
        </a:p>
      </dgm:t>
    </dgm:pt>
    <dgm:pt modelId="{9579F5B1-A173-4CCB-9917-AD2BEDDC478D}">
      <dgm:prSet phldrT="[Text]" custT="1"/>
      <dgm:spPr>
        <a:solidFill>
          <a:srgbClr val="00B0F0"/>
        </a:solidFill>
      </dgm:spPr>
      <dgm:t>
        <a:bodyPr/>
        <a:lstStyle/>
        <a:p>
          <a:pPr rtl="1"/>
          <a:r>
            <a:rPr lang="ar-IQ" sz="1400" dirty="0" smtClean="0"/>
            <a:t>اخذت محكمة العدل الدولية الدائمة بهذا الاتجاه في قضية الباخرة اللوتس فقد عرفتها بأنه القانون الذي يحكم العلاقة بين الدول المستقلة </a:t>
          </a:r>
          <a:endParaRPr lang="ar-IQ" sz="1400" dirty="0"/>
        </a:p>
      </dgm:t>
    </dgm:pt>
    <dgm:pt modelId="{3460F468-FD30-4BBB-AFF3-01E069C3C564}" type="parTrans" cxnId="{87531888-51E4-4A7F-A94E-06660761B576}">
      <dgm:prSet/>
      <dgm:spPr>
        <a:solidFill>
          <a:srgbClr val="00B0F0"/>
        </a:solidFill>
      </dgm:spPr>
      <dgm:t>
        <a:bodyPr/>
        <a:lstStyle/>
        <a:p>
          <a:pPr rtl="1"/>
          <a:endParaRPr lang="ar-IQ"/>
        </a:p>
      </dgm:t>
    </dgm:pt>
    <dgm:pt modelId="{3D31DB7C-34C2-4A62-A998-1E25D9A27625}" type="sibTrans" cxnId="{87531888-51E4-4A7F-A94E-06660761B576}">
      <dgm:prSet/>
      <dgm:spPr/>
      <dgm:t>
        <a:bodyPr/>
        <a:lstStyle/>
        <a:p>
          <a:pPr rtl="1"/>
          <a:endParaRPr lang="ar-IQ"/>
        </a:p>
      </dgm:t>
    </dgm:pt>
    <dgm:pt modelId="{9785B2D9-4237-4191-9C64-DD395C3A9650}" type="pres">
      <dgm:prSet presAssocID="{759B02E4-8BB7-4E63-8BC2-3049EA4A909C}" presName="Name0" presStyleCnt="0">
        <dgm:presLayoutVars>
          <dgm:chMax val="1"/>
          <dgm:dir/>
          <dgm:animLvl val="ctr"/>
          <dgm:resizeHandles val="exact"/>
        </dgm:presLayoutVars>
      </dgm:prSet>
      <dgm:spPr/>
      <dgm:t>
        <a:bodyPr/>
        <a:lstStyle/>
        <a:p>
          <a:pPr rtl="1"/>
          <a:endParaRPr lang="ar-IQ"/>
        </a:p>
      </dgm:t>
    </dgm:pt>
    <dgm:pt modelId="{F7E0382A-05B4-43E7-AE60-7D7B628BF1B1}" type="pres">
      <dgm:prSet presAssocID="{CE75AA12-471B-49ED-9490-F4EDA8BFF7ED}" presName="centerShape" presStyleLbl="node0" presStyleIdx="0" presStyleCnt="1" custScaleX="154004"/>
      <dgm:spPr/>
      <dgm:t>
        <a:bodyPr/>
        <a:lstStyle/>
        <a:p>
          <a:pPr rtl="1"/>
          <a:endParaRPr lang="ar-IQ"/>
        </a:p>
      </dgm:t>
    </dgm:pt>
    <dgm:pt modelId="{7A504FE8-F483-474F-B160-2ACAF97880D0}" type="pres">
      <dgm:prSet presAssocID="{80ED8036-ED2E-4EEA-80DB-6F81CDF49679}" presName="parTrans" presStyleLbl="sibTrans2D1" presStyleIdx="0" presStyleCnt="4"/>
      <dgm:spPr/>
      <dgm:t>
        <a:bodyPr/>
        <a:lstStyle/>
        <a:p>
          <a:pPr rtl="1"/>
          <a:endParaRPr lang="ar-IQ"/>
        </a:p>
      </dgm:t>
    </dgm:pt>
    <dgm:pt modelId="{E2776849-B0E8-4AB2-9BA8-99380675F7EB}" type="pres">
      <dgm:prSet presAssocID="{80ED8036-ED2E-4EEA-80DB-6F81CDF49679}" presName="connectorText" presStyleLbl="sibTrans2D1" presStyleIdx="0" presStyleCnt="4"/>
      <dgm:spPr/>
      <dgm:t>
        <a:bodyPr/>
        <a:lstStyle/>
        <a:p>
          <a:pPr rtl="1"/>
          <a:endParaRPr lang="ar-IQ"/>
        </a:p>
      </dgm:t>
    </dgm:pt>
    <dgm:pt modelId="{E7EA3F77-3D3A-4E27-855E-B2DE7C71305F}" type="pres">
      <dgm:prSet presAssocID="{55651337-5BAA-451E-B8DA-A5791611C502}" presName="node" presStyleLbl="node1" presStyleIdx="0" presStyleCnt="4" custScaleX="191856" custRadScaleRad="92843" custRadScaleInc="-3283">
        <dgm:presLayoutVars>
          <dgm:bulletEnabled val="1"/>
        </dgm:presLayoutVars>
      </dgm:prSet>
      <dgm:spPr/>
      <dgm:t>
        <a:bodyPr/>
        <a:lstStyle/>
        <a:p>
          <a:pPr rtl="1"/>
          <a:endParaRPr lang="ar-IQ"/>
        </a:p>
      </dgm:t>
    </dgm:pt>
    <dgm:pt modelId="{34EDB3A6-9361-4BDE-8DB3-DFEE1003D563}" type="pres">
      <dgm:prSet presAssocID="{C1D812E1-84CC-4F67-93AC-4380F8446EC5}" presName="parTrans" presStyleLbl="sibTrans2D1" presStyleIdx="1" presStyleCnt="4"/>
      <dgm:spPr/>
      <dgm:t>
        <a:bodyPr/>
        <a:lstStyle/>
        <a:p>
          <a:pPr rtl="1"/>
          <a:endParaRPr lang="ar-IQ"/>
        </a:p>
      </dgm:t>
    </dgm:pt>
    <dgm:pt modelId="{2669D47D-22E3-41D1-AE0F-C5E4E9A04FA8}" type="pres">
      <dgm:prSet presAssocID="{C1D812E1-84CC-4F67-93AC-4380F8446EC5}" presName="connectorText" presStyleLbl="sibTrans2D1" presStyleIdx="1" presStyleCnt="4"/>
      <dgm:spPr/>
      <dgm:t>
        <a:bodyPr/>
        <a:lstStyle/>
        <a:p>
          <a:pPr rtl="1"/>
          <a:endParaRPr lang="ar-IQ"/>
        </a:p>
      </dgm:t>
    </dgm:pt>
    <dgm:pt modelId="{158D093E-59B4-44D2-9D25-03ACF312A47D}" type="pres">
      <dgm:prSet presAssocID="{4AD7B82E-B7EA-407F-BEA4-3D1E9B77E083}" presName="node" presStyleLbl="node1" presStyleIdx="1" presStyleCnt="4" custScaleX="134508" custRadScaleRad="125184" custRadScaleInc="1264">
        <dgm:presLayoutVars>
          <dgm:bulletEnabled val="1"/>
        </dgm:presLayoutVars>
      </dgm:prSet>
      <dgm:spPr/>
      <dgm:t>
        <a:bodyPr/>
        <a:lstStyle/>
        <a:p>
          <a:pPr rtl="1"/>
          <a:endParaRPr lang="ar-IQ"/>
        </a:p>
      </dgm:t>
    </dgm:pt>
    <dgm:pt modelId="{A73ABADB-6D6D-4A55-8145-B9258E0C64A6}" type="pres">
      <dgm:prSet presAssocID="{5986DCBC-DF44-400B-9D6C-C3230D1D87D8}" presName="parTrans" presStyleLbl="sibTrans2D1" presStyleIdx="2" presStyleCnt="4"/>
      <dgm:spPr/>
      <dgm:t>
        <a:bodyPr/>
        <a:lstStyle/>
        <a:p>
          <a:pPr rtl="1"/>
          <a:endParaRPr lang="ar-IQ"/>
        </a:p>
      </dgm:t>
    </dgm:pt>
    <dgm:pt modelId="{26FD7EC4-43E5-425F-975F-C5C7DC757FF2}" type="pres">
      <dgm:prSet presAssocID="{5986DCBC-DF44-400B-9D6C-C3230D1D87D8}" presName="connectorText" presStyleLbl="sibTrans2D1" presStyleIdx="2" presStyleCnt="4"/>
      <dgm:spPr/>
      <dgm:t>
        <a:bodyPr/>
        <a:lstStyle/>
        <a:p>
          <a:pPr rtl="1"/>
          <a:endParaRPr lang="ar-IQ"/>
        </a:p>
      </dgm:t>
    </dgm:pt>
    <dgm:pt modelId="{1A9627A5-82EB-4C24-A3C8-73F92280E3C1}" type="pres">
      <dgm:prSet presAssocID="{CBE0A317-BB5C-4F93-9669-6BDC0DAFF4E5}" presName="node" presStyleLbl="node1" presStyleIdx="2" presStyleCnt="4" custScaleX="158572" custRadScaleRad="98694" custRadScaleInc="5641">
        <dgm:presLayoutVars>
          <dgm:bulletEnabled val="1"/>
        </dgm:presLayoutVars>
      </dgm:prSet>
      <dgm:spPr/>
      <dgm:t>
        <a:bodyPr/>
        <a:lstStyle/>
        <a:p>
          <a:pPr rtl="1"/>
          <a:endParaRPr lang="ar-IQ"/>
        </a:p>
      </dgm:t>
    </dgm:pt>
    <dgm:pt modelId="{8C39DEBB-07F0-4422-86BC-59BCE4C710F9}" type="pres">
      <dgm:prSet presAssocID="{3460F468-FD30-4BBB-AFF3-01E069C3C564}" presName="parTrans" presStyleLbl="sibTrans2D1" presStyleIdx="3" presStyleCnt="4"/>
      <dgm:spPr/>
      <dgm:t>
        <a:bodyPr/>
        <a:lstStyle/>
        <a:p>
          <a:pPr rtl="1"/>
          <a:endParaRPr lang="ar-IQ"/>
        </a:p>
      </dgm:t>
    </dgm:pt>
    <dgm:pt modelId="{9574F653-A64C-447F-B127-7F8BBDE6D61E}" type="pres">
      <dgm:prSet presAssocID="{3460F468-FD30-4BBB-AFF3-01E069C3C564}" presName="connectorText" presStyleLbl="sibTrans2D1" presStyleIdx="3" presStyleCnt="4"/>
      <dgm:spPr/>
      <dgm:t>
        <a:bodyPr/>
        <a:lstStyle/>
        <a:p>
          <a:pPr rtl="1"/>
          <a:endParaRPr lang="ar-IQ"/>
        </a:p>
      </dgm:t>
    </dgm:pt>
    <dgm:pt modelId="{0AC33BD0-6F0C-467F-A5F1-531356FF4B73}" type="pres">
      <dgm:prSet presAssocID="{9579F5B1-A173-4CCB-9917-AD2BEDDC478D}" presName="node" presStyleLbl="node1" presStyleIdx="3" presStyleCnt="4" custScaleX="167831" custScaleY="103697" custRadScaleRad="150170" custRadScaleInc="-5621">
        <dgm:presLayoutVars>
          <dgm:bulletEnabled val="1"/>
        </dgm:presLayoutVars>
      </dgm:prSet>
      <dgm:spPr/>
      <dgm:t>
        <a:bodyPr/>
        <a:lstStyle/>
        <a:p>
          <a:pPr rtl="1"/>
          <a:endParaRPr lang="ar-IQ"/>
        </a:p>
      </dgm:t>
    </dgm:pt>
  </dgm:ptLst>
  <dgm:cxnLst>
    <dgm:cxn modelId="{C0554480-6A5C-4D22-8136-8BC7354F3927}" type="presOf" srcId="{9579F5B1-A173-4CCB-9917-AD2BEDDC478D}" destId="{0AC33BD0-6F0C-467F-A5F1-531356FF4B73}" srcOrd="0" destOrd="0" presId="urn:microsoft.com/office/officeart/2005/8/layout/radial5"/>
    <dgm:cxn modelId="{278A3425-0B6F-4266-8FCA-ECB739F9CB33}" type="presOf" srcId="{55651337-5BAA-451E-B8DA-A5791611C502}" destId="{E7EA3F77-3D3A-4E27-855E-B2DE7C71305F}" srcOrd="0" destOrd="0" presId="urn:microsoft.com/office/officeart/2005/8/layout/radial5"/>
    <dgm:cxn modelId="{63D4CEBD-0E2A-495E-843A-0EFF0CA87F2E}" srcId="{CE75AA12-471B-49ED-9490-F4EDA8BFF7ED}" destId="{CBE0A317-BB5C-4F93-9669-6BDC0DAFF4E5}" srcOrd="2" destOrd="0" parTransId="{5986DCBC-DF44-400B-9D6C-C3230D1D87D8}" sibTransId="{D5D42AE2-7E1B-4FCC-9D53-74DDBAC5CF12}"/>
    <dgm:cxn modelId="{443B57E9-CD1C-4F0D-872B-DEB0D5363560}" type="presOf" srcId="{80ED8036-ED2E-4EEA-80DB-6F81CDF49679}" destId="{E2776849-B0E8-4AB2-9BA8-99380675F7EB}" srcOrd="1" destOrd="0" presId="urn:microsoft.com/office/officeart/2005/8/layout/radial5"/>
    <dgm:cxn modelId="{363D4586-95F0-454A-B565-CBDA9848484F}" type="presOf" srcId="{3460F468-FD30-4BBB-AFF3-01E069C3C564}" destId="{9574F653-A64C-447F-B127-7F8BBDE6D61E}" srcOrd="1" destOrd="0" presId="urn:microsoft.com/office/officeart/2005/8/layout/radial5"/>
    <dgm:cxn modelId="{B1970195-9085-4991-BBCE-7D26A6D2B6A7}" srcId="{759B02E4-8BB7-4E63-8BC2-3049EA4A909C}" destId="{CE75AA12-471B-49ED-9490-F4EDA8BFF7ED}" srcOrd="0" destOrd="0" parTransId="{DCF69BF5-7774-45C8-A7BA-C3125A4C9C8E}" sibTransId="{3D6CA80D-F54C-4253-9617-C06FF6707985}"/>
    <dgm:cxn modelId="{FB990994-32F3-4D03-A948-D4A5B340C692}" srcId="{CE75AA12-471B-49ED-9490-F4EDA8BFF7ED}" destId="{55651337-5BAA-451E-B8DA-A5791611C502}" srcOrd="0" destOrd="0" parTransId="{80ED8036-ED2E-4EEA-80DB-6F81CDF49679}" sibTransId="{9CE8300F-C65B-485B-A74A-AD1BF4161A2F}"/>
    <dgm:cxn modelId="{F3E6D666-9660-45E6-9CC0-0DD3383BC79E}" type="presOf" srcId="{5986DCBC-DF44-400B-9D6C-C3230D1D87D8}" destId="{26FD7EC4-43E5-425F-975F-C5C7DC757FF2}" srcOrd="1" destOrd="0" presId="urn:microsoft.com/office/officeart/2005/8/layout/radial5"/>
    <dgm:cxn modelId="{973C6146-45F0-4EEF-84C6-3BABC3DA6242}" type="presOf" srcId="{C1D812E1-84CC-4F67-93AC-4380F8446EC5}" destId="{34EDB3A6-9361-4BDE-8DB3-DFEE1003D563}" srcOrd="0" destOrd="0" presId="urn:microsoft.com/office/officeart/2005/8/layout/radial5"/>
    <dgm:cxn modelId="{A300A1BF-DE3C-4E2F-97D4-BB6D9334367A}" srcId="{CE75AA12-471B-49ED-9490-F4EDA8BFF7ED}" destId="{4AD7B82E-B7EA-407F-BEA4-3D1E9B77E083}" srcOrd="1" destOrd="0" parTransId="{C1D812E1-84CC-4F67-93AC-4380F8446EC5}" sibTransId="{8787F8F6-E267-4DD0-83F1-E07879823918}"/>
    <dgm:cxn modelId="{1AFDE59A-E73E-483B-85AE-B3288A6D82F9}" type="presOf" srcId="{5986DCBC-DF44-400B-9D6C-C3230D1D87D8}" destId="{A73ABADB-6D6D-4A55-8145-B9258E0C64A6}" srcOrd="0" destOrd="0" presId="urn:microsoft.com/office/officeart/2005/8/layout/radial5"/>
    <dgm:cxn modelId="{87531888-51E4-4A7F-A94E-06660761B576}" srcId="{CE75AA12-471B-49ED-9490-F4EDA8BFF7ED}" destId="{9579F5B1-A173-4CCB-9917-AD2BEDDC478D}" srcOrd="3" destOrd="0" parTransId="{3460F468-FD30-4BBB-AFF3-01E069C3C564}" sibTransId="{3D31DB7C-34C2-4A62-A998-1E25D9A27625}"/>
    <dgm:cxn modelId="{15067ACC-364D-47A0-B9D3-D2BB384B65AF}" type="presOf" srcId="{3460F468-FD30-4BBB-AFF3-01E069C3C564}" destId="{8C39DEBB-07F0-4422-86BC-59BCE4C710F9}" srcOrd="0" destOrd="0" presId="urn:microsoft.com/office/officeart/2005/8/layout/radial5"/>
    <dgm:cxn modelId="{3744A390-135B-4002-A426-9B2D1BD554F5}" type="presOf" srcId="{759B02E4-8BB7-4E63-8BC2-3049EA4A909C}" destId="{9785B2D9-4237-4191-9C64-DD395C3A9650}" srcOrd="0" destOrd="0" presId="urn:microsoft.com/office/officeart/2005/8/layout/radial5"/>
    <dgm:cxn modelId="{53F12570-88A3-4B20-A26F-B683CC0397BA}" type="presOf" srcId="{CBE0A317-BB5C-4F93-9669-6BDC0DAFF4E5}" destId="{1A9627A5-82EB-4C24-A3C8-73F92280E3C1}" srcOrd="0" destOrd="0" presId="urn:microsoft.com/office/officeart/2005/8/layout/radial5"/>
    <dgm:cxn modelId="{7F833F62-15A7-46F8-A462-FD7C3D4A3A7E}" type="presOf" srcId="{C1D812E1-84CC-4F67-93AC-4380F8446EC5}" destId="{2669D47D-22E3-41D1-AE0F-C5E4E9A04FA8}" srcOrd="1" destOrd="0" presId="urn:microsoft.com/office/officeart/2005/8/layout/radial5"/>
    <dgm:cxn modelId="{62199A2A-243D-41CA-A652-B6F045BAF2C3}" type="presOf" srcId="{4AD7B82E-B7EA-407F-BEA4-3D1E9B77E083}" destId="{158D093E-59B4-44D2-9D25-03ACF312A47D}" srcOrd="0" destOrd="0" presId="urn:microsoft.com/office/officeart/2005/8/layout/radial5"/>
    <dgm:cxn modelId="{54A6AF0C-4442-4D99-8250-502E5577BC15}" type="presOf" srcId="{80ED8036-ED2E-4EEA-80DB-6F81CDF49679}" destId="{7A504FE8-F483-474F-B160-2ACAF97880D0}" srcOrd="0" destOrd="0" presId="urn:microsoft.com/office/officeart/2005/8/layout/radial5"/>
    <dgm:cxn modelId="{FA18BF5B-324F-4B5F-914E-93C1FFCC16E9}" type="presOf" srcId="{CE75AA12-471B-49ED-9490-F4EDA8BFF7ED}" destId="{F7E0382A-05B4-43E7-AE60-7D7B628BF1B1}" srcOrd="0" destOrd="0" presId="urn:microsoft.com/office/officeart/2005/8/layout/radial5"/>
    <dgm:cxn modelId="{30C4B532-459A-487D-B408-8645605B0A11}" type="presParOf" srcId="{9785B2D9-4237-4191-9C64-DD395C3A9650}" destId="{F7E0382A-05B4-43E7-AE60-7D7B628BF1B1}" srcOrd="0" destOrd="0" presId="urn:microsoft.com/office/officeart/2005/8/layout/radial5"/>
    <dgm:cxn modelId="{436D3E51-9B40-4272-AD8B-7B7BE88A170F}" type="presParOf" srcId="{9785B2D9-4237-4191-9C64-DD395C3A9650}" destId="{7A504FE8-F483-474F-B160-2ACAF97880D0}" srcOrd="1" destOrd="0" presId="urn:microsoft.com/office/officeart/2005/8/layout/radial5"/>
    <dgm:cxn modelId="{9A9C9C10-724A-41AB-848C-7343953F259C}" type="presParOf" srcId="{7A504FE8-F483-474F-B160-2ACAF97880D0}" destId="{E2776849-B0E8-4AB2-9BA8-99380675F7EB}" srcOrd="0" destOrd="0" presId="urn:microsoft.com/office/officeart/2005/8/layout/radial5"/>
    <dgm:cxn modelId="{E7923AA2-1735-4AB8-8403-C3226B97E143}" type="presParOf" srcId="{9785B2D9-4237-4191-9C64-DD395C3A9650}" destId="{E7EA3F77-3D3A-4E27-855E-B2DE7C71305F}" srcOrd="2" destOrd="0" presId="urn:microsoft.com/office/officeart/2005/8/layout/radial5"/>
    <dgm:cxn modelId="{D0DCB382-F2A2-4A96-90CC-A6E0B1957AAB}" type="presParOf" srcId="{9785B2D9-4237-4191-9C64-DD395C3A9650}" destId="{34EDB3A6-9361-4BDE-8DB3-DFEE1003D563}" srcOrd="3" destOrd="0" presId="urn:microsoft.com/office/officeart/2005/8/layout/radial5"/>
    <dgm:cxn modelId="{7DDCEFD9-0FB3-42BF-A53A-6B119BB12D53}" type="presParOf" srcId="{34EDB3A6-9361-4BDE-8DB3-DFEE1003D563}" destId="{2669D47D-22E3-41D1-AE0F-C5E4E9A04FA8}" srcOrd="0" destOrd="0" presId="urn:microsoft.com/office/officeart/2005/8/layout/radial5"/>
    <dgm:cxn modelId="{05927831-B226-4186-8BBB-1BB26C76B62E}" type="presParOf" srcId="{9785B2D9-4237-4191-9C64-DD395C3A9650}" destId="{158D093E-59B4-44D2-9D25-03ACF312A47D}" srcOrd="4" destOrd="0" presId="urn:microsoft.com/office/officeart/2005/8/layout/radial5"/>
    <dgm:cxn modelId="{B8D13CBE-CE34-45F9-86F3-FF5F97C4BCB8}" type="presParOf" srcId="{9785B2D9-4237-4191-9C64-DD395C3A9650}" destId="{A73ABADB-6D6D-4A55-8145-B9258E0C64A6}" srcOrd="5" destOrd="0" presId="urn:microsoft.com/office/officeart/2005/8/layout/radial5"/>
    <dgm:cxn modelId="{C7D06B90-D581-401A-82ED-FAE68388705E}" type="presParOf" srcId="{A73ABADB-6D6D-4A55-8145-B9258E0C64A6}" destId="{26FD7EC4-43E5-425F-975F-C5C7DC757FF2}" srcOrd="0" destOrd="0" presId="urn:microsoft.com/office/officeart/2005/8/layout/radial5"/>
    <dgm:cxn modelId="{AB116AF3-284A-4286-8857-381DBC063E9E}" type="presParOf" srcId="{9785B2D9-4237-4191-9C64-DD395C3A9650}" destId="{1A9627A5-82EB-4C24-A3C8-73F92280E3C1}" srcOrd="6" destOrd="0" presId="urn:microsoft.com/office/officeart/2005/8/layout/radial5"/>
    <dgm:cxn modelId="{526EAB9A-320B-43DB-9C4B-6CDAC59F74A7}" type="presParOf" srcId="{9785B2D9-4237-4191-9C64-DD395C3A9650}" destId="{8C39DEBB-07F0-4422-86BC-59BCE4C710F9}" srcOrd="7" destOrd="0" presId="urn:microsoft.com/office/officeart/2005/8/layout/radial5"/>
    <dgm:cxn modelId="{055F0D44-2B93-4D9E-9958-909A24A51CE5}" type="presParOf" srcId="{8C39DEBB-07F0-4422-86BC-59BCE4C710F9}" destId="{9574F653-A64C-447F-B127-7F8BBDE6D61E}" srcOrd="0" destOrd="0" presId="urn:microsoft.com/office/officeart/2005/8/layout/radial5"/>
    <dgm:cxn modelId="{B84ACF29-476B-42F7-835A-B408C4AB3B2F}" type="presParOf" srcId="{9785B2D9-4237-4191-9C64-DD395C3A9650}" destId="{0AC33BD0-6F0C-467F-A5F1-531356FF4B73}"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AAFE20-8290-4B98-9C7C-6D7B1FE0AE1C}"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pPr rtl="1"/>
          <a:endParaRPr lang="ar-IQ"/>
        </a:p>
      </dgm:t>
    </dgm:pt>
    <dgm:pt modelId="{7F5BE3F3-CDAC-4C1C-B8DA-DDC5E8318877}">
      <dgm:prSet phldrT="[Text]" custT="1"/>
      <dgm:spPr/>
      <dgm:t>
        <a:bodyPr/>
        <a:lstStyle/>
        <a:p>
          <a:pPr rtl="1"/>
          <a:r>
            <a:rPr lang="ar-SA" sz="1200" dirty="0" smtClean="0">
              <a:solidFill>
                <a:schemeClr val="tx1"/>
              </a:solidFill>
              <a:effectLst/>
              <a:latin typeface="Calibri"/>
              <a:ea typeface="Calibri"/>
              <a:cs typeface="Arial"/>
            </a:rPr>
            <a:t>قد كان الحكم في</a:t>
          </a:r>
          <a:r>
            <a:rPr lang="en-US" sz="1200" dirty="0" smtClean="0">
              <a:solidFill>
                <a:schemeClr val="tx1"/>
              </a:solidFill>
              <a:effectLst/>
              <a:latin typeface="Arial"/>
              <a:ea typeface="Calibri"/>
              <a:cs typeface="Arial"/>
            </a:rPr>
            <a:t> </a:t>
          </a:r>
          <a:r>
            <a:rPr lang="ar-SA" sz="1200" i="1" spc="55" dirty="0" smtClean="0">
              <a:solidFill>
                <a:schemeClr val="tx1"/>
              </a:solidFill>
              <a:effectLst/>
              <a:latin typeface="Calibri"/>
              <a:ea typeface="Calibri"/>
              <a:cs typeface="Arial"/>
            </a:rPr>
            <a:t>قضية</a:t>
          </a:r>
          <a:r>
            <a:rPr lang="en-US" sz="1200" dirty="0" smtClean="0">
              <a:solidFill>
                <a:schemeClr val="tx1"/>
              </a:solidFill>
              <a:effectLst/>
              <a:latin typeface="Arial"/>
              <a:ea typeface="Calibri"/>
              <a:cs typeface="Arial"/>
            </a:rPr>
            <a:t> </a:t>
          </a:r>
          <a:r>
            <a:rPr lang="ar-SA" sz="1200" dirty="0" smtClean="0">
              <a:solidFill>
                <a:schemeClr val="tx1"/>
              </a:solidFill>
              <a:effectLst/>
              <a:latin typeface="Calibri"/>
              <a:ea typeface="Calibri"/>
              <a:cs typeface="Arial"/>
            </a:rPr>
            <a:t>لوتس حكمًا جوهريًا في المحاكم حول مبدأ الإقليمية. ففي عام 1926، اصطدمت السفينة</a:t>
          </a:r>
          <a:r>
            <a:rPr lang="en-US" sz="1200" dirty="0" smtClean="0">
              <a:solidFill>
                <a:schemeClr val="tx1"/>
              </a:solidFill>
              <a:effectLst/>
              <a:latin typeface="Arial"/>
              <a:ea typeface="Calibri"/>
              <a:cs typeface="Arial"/>
            </a:rPr>
            <a:t> </a:t>
          </a:r>
          <a:r>
            <a:rPr lang="ar-IQ" sz="1200" dirty="0" smtClean="0">
              <a:solidFill>
                <a:schemeClr val="tx1"/>
              </a:solidFill>
              <a:effectLst/>
              <a:latin typeface="Calibri"/>
              <a:ea typeface="Calibri"/>
              <a:cs typeface="Arial"/>
            </a:rPr>
            <a:t>ال</a:t>
          </a:r>
          <a:r>
            <a:rPr lang="ar-SA" sz="1200" u="none" strike="noStrike" dirty="0" smtClean="0">
              <a:solidFill>
                <a:schemeClr val="tx1"/>
              </a:solidFill>
              <a:effectLst/>
              <a:latin typeface="Arial"/>
              <a:ea typeface="Calibri"/>
              <a:cs typeface="Arial"/>
              <a:hlinkClick xmlns:r="http://schemas.openxmlformats.org/officeDocument/2006/relationships" r:id="rId1" tooltip="فرنسا"/>
            </a:rPr>
            <a:t>فرنسية</a:t>
          </a:r>
          <a:r>
            <a:rPr lang="en-US" sz="1200" dirty="0" smtClean="0">
              <a:solidFill>
                <a:schemeClr val="tx1"/>
              </a:solidFill>
              <a:effectLst/>
              <a:latin typeface="Arial"/>
              <a:ea typeface="Calibri"/>
              <a:cs typeface="Arial"/>
            </a:rPr>
            <a:t> </a:t>
          </a:r>
          <a:r>
            <a:rPr lang="ar-IQ" sz="1200" dirty="0" smtClean="0">
              <a:solidFill>
                <a:schemeClr val="tx1"/>
              </a:solidFill>
              <a:effectLst/>
              <a:latin typeface="Arial"/>
              <a:ea typeface="Calibri"/>
              <a:cs typeface="Arial"/>
            </a:rPr>
            <a:t>اللوتس </a:t>
          </a:r>
          <a:r>
            <a:rPr lang="ar-SA" sz="1200" dirty="0" smtClean="0">
              <a:solidFill>
                <a:schemeClr val="tx1"/>
              </a:solidFill>
              <a:effectLst/>
              <a:latin typeface="Calibri"/>
              <a:ea typeface="Calibri"/>
              <a:cs typeface="Arial"/>
            </a:rPr>
            <a:t>بناقلة الفحم</a:t>
          </a:r>
          <a:r>
            <a:rPr lang="en-US" sz="1200" dirty="0" smtClean="0">
              <a:solidFill>
                <a:schemeClr val="tx1"/>
              </a:solidFill>
              <a:effectLst/>
              <a:latin typeface="Arial"/>
              <a:ea typeface="Calibri"/>
              <a:cs typeface="Arial"/>
            </a:rPr>
            <a:t>  </a:t>
          </a:r>
          <a:r>
            <a:rPr lang="ar-IQ" sz="1200" dirty="0" smtClean="0">
              <a:solidFill>
                <a:schemeClr val="tx1"/>
              </a:solidFill>
              <a:effectLst/>
              <a:latin typeface="Calibri"/>
              <a:ea typeface="Calibri"/>
              <a:cs typeface="Arial"/>
            </a:rPr>
            <a:t>التركية بوزكورت</a:t>
          </a:r>
          <a:r>
            <a:rPr lang="ar-SA" sz="1200" dirty="0" smtClean="0">
              <a:solidFill>
                <a:schemeClr val="tx1"/>
              </a:solidFill>
              <a:effectLst/>
              <a:latin typeface="Calibri"/>
              <a:ea typeface="Calibri"/>
              <a:cs typeface="Arial"/>
            </a:rPr>
            <a:t>، مما أدى إلى وفاة العديد من المواطنين الأتراك. وقد أصدرت</a:t>
          </a:r>
          <a:r>
            <a:rPr lang="en-US" sz="1200" dirty="0" smtClean="0">
              <a:solidFill>
                <a:schemeClr val="tx1"/>
              </a:solidFill>
              <a:effectLst/>
              <a:latin typeface="Arial"/>
              <a:ea typeface="Calibri"/>
              <a:cs typeface="Arial"/>
            </a:rPr>
            <a:t> </a:t>
          </a:r>
          <a:r>
            <a:rPr lang="ar-SA" sz="1200" u="none" strike="noStrike" dirty="0" smtClean="0">
              <a:solidFill>
                <a:schemeClr val="tx1"/>
              </a:solidFill>
              <a:effectLst/>
              <a:latin typeface="Arial"/>
              <a:ea typeface="Calibri"/>
              <a:cs typeface="Arial"/>
              <a:hlinkClick xmlns:r="http://schemas.openxmlformats.org/officeDocument/2006/relationships" r:id="rId2" tooltip="المحكمة الدائمة للعدل الدولي"/>
            </a:rPr>
            <a:t>المحكمة الدائمة للعدل الدولي</a:t>
          </a:r>
          <a:r>
            <a:rPr lang="ar-SA" sz="1200" dirty="0" smtClean="0">
              <a:solidFill>
                <a:schemeClr val="tx1"/>
              </a:solidFill>
              <a:effectLst/>
              <a:latin typeface="Calibri"/>
              <a:ea typeface="Calibri"/>
              <a:cs typeface="Arial"/>
            </a:rPr>
            <a:t>ة قرارها بأن تركيا تمتلك الاختصاص لمقاضاة الملازم الفرنسي البحري بسبب الإهمال الجنائي، رغم أن الحادث وقع خارج حدود الأراضي التركية</a:t>
          </a:r>
          <a:r>
            <a:rPr lang="ar-IQ" sz="1200" dirty="0" smtClean="0">
              <a:solidFill>
                <a:schemeClr val="tx1"/>
              </a:solidFill>
              <a:effectLst/>
              <a:latin typeface="Calibri"/>
              <a:ea typeface="Calibri"/>
              <a:cs typeface="Arial"/>
            </a:rPr>
            <a:t> </a:t>
          </a:r>
          <a:r>
            <a:rPr lang="en-US" sz="1200" dirty="0" smtClean="0">
              <a:solidFill>
                <a:schemeClr val="tx1"/>
              </a:solidFill>
              <a:effectLst/>
              <a:latin typeface="Arial"/>
              <a:ea typeface="Calibri"/>
              <a:cs typeface="Arial"/>
            </a:rPr>
            <a:t> </a:t>
          </a:r>
          <a:r>
            <a:rPr lang="ar-SA" sz="1200" dirty="0" smtClean="0">
              <a:solidFill>
                <a:schemeClr val="tx1"/>
              </a:solidFill>
              <a:effectLst/>
              <a:latin typeface="Calibri"/>
              <a:ea typeface="Calibri"/>
              <a:cs typeface="Arial"/>
            </a:rPr>
            <a:t>وقد وسعت هذه القضية من نطاق مبدأ الإقليمية لتغطية القضايا التي تحدث خارج إطار حدود الدولة، </a:t>
          </a:r>
          <a:r>
            <a:rPr lang="ar-IQ" sz="1200" dirty="0" smtClean="0">
              <a:solidFill>
                <a:schemeClr val="tx1"/>
              </a:solidFill>
              <a:effectLst/>
              <a:latin typeface="Calibri"/>
              <a:ea typeface="Calibri"/>
              <a:cs typeface="Arial"/>
            </a:rPr>
            <a:t>عندما </a:t>
          </a:r>
          <a:r>
            <a:rPr lang="ar-SA" sz="1200" dirty="0" smtClean="0">
              <a:solidFill>
                <a:schemeClr val="tx1"/>
              </a:solidFill>
              <a:effectLst/>
              <a:latin typeface="Calibri"/>
              <a:ea typeface="Calibri"/>
              <a:cs typeface="Arial"/>
            </a:rPr>
            <a:t>يكون لها تأثير كبير على مصالح الدولة أو على مواطنيها (حيث حكم القانون الدولي العلاقات بين الدول في هذه القضية </a:t>
          </a:r>
          <a:endParaRPr lang="ar-IQ" sz="1200" dirty="0">
            <a:solidFill>
              <a:schemeClr val="tx1"/>
            </a:solidFill>
          </a:endParaRPr>
        </a:p>
      </dgm:t>
    </dgm:pt>
    <dgm:pt modelId="{B7308367-C9C4-4C2B-A672-3762C9FFFC08}" type="parTrans" cxnId="{1BCB4FB8-4DDC-4DE9-8443-27F4FE9E8D54}">
      <dgm:prSet/>
      <dgm:spPr/>
      <dgm:t>
        <a:bodyPr/>
        <a:lstStyle/>
        <a:p>
          <a:pPr rtl="1"/>
          <a:endParaRPr lang="ar-IQ" sz="1000"/>
        </a:p>
      </dgm:t>
    </dgm:pt>
    <dgm:pt modelId="{5936FA73-37B0-44BE-96DE-60B646E509FF}" type="sibTrans" cxnId="{1BCB4FB8-4DDC-4DE9-8443-27F4FE9E8D54}">
      <dgm:prSet/>
      <dgm:spPr/>
      <dgm:t>
        <a:bodyPr/>
        <a:lstStyle/>
        <a:p>
          <a:pPr rtl="1"/>
          <a:endParaRPr lang="ar-IQ" sz="1000"/>
        </a:p>
      </dgm:t>
    </dgm:pt>
    <dgm:pt modelId="{0CC59656-7C8D-4308-90AE-0E55B19E05F8}" type="pres">
      <dgm:prSet presAssocID="{6FAAFE20-8290-4B98-9C7C-6D7B1FE0AE1C}" presName="Name0" presStyleCnt="0">
        <dgm:presLayoutVars>
          <dgm:chMax/>
          <dgm:chPref/>
          <dgm:dir/>
        </dgm:presLayoutVars>
      </dgm:prSet>
      <dgm:spPr/>
      <dgm:t>
        <a:bodyPr/>
        <a:lstStyle/>
        <a:p>
          <a:pPr rtl="1"/>
          <a:endParaRPr lang="ar-IQ"/>
        </a:p>
      </dgm:t>
    </dgm:pt>
    <dgm:pt modelId="{369AA41E-FD23-4AE2-9389-0FFCFB64B0AB}" type="pres">
      <dgm:prSet presAssocID="{7F5BE3F3-CDAC-4C1C-B8DA-DDC5E8318877}" presName="composite" presStyleCnt="0">
        <dgm:presLayoutVars>
          <dgm:chMax/>
          <dgm:chPref/>
        </dgm:presLayoutVars>
      </dgm:prSet>
      <dgm:spPr/>
    </dgm:pt>
    <dgm:pt modelId="{3860D220-F042-41E2-BB03-7E74C35CE18B}" type="pres">
      <dgm:prSet presAssocID="{7F5BE3F3-CDAC-4C1C-B8DA-DDC5E8318877}" presName="Image" presStyleLbl="bgImgPlace1" presStyleIdx="0" presStyleCnt="1" custScaleX="145169" custScaleY="148762" custLinFactNeighborX="-14329" custLinFactNeighborY="9417"/>
      <dgm:spPr>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dgm:spPr>
    </dgm:pt>
    <dgm:pt modelId="{C82A8D6A-9C7F-4270-9122-DB2E899D65D3}" type="pres">
      <dgm:prSet presAssocID="{7F5BE3F3-CDAC-4C1C-B8DA-DDC5E8318877}" presName="ParentText" presStyleLbl="revTx" presStyleIdx="0" presStyleCnt="1" custLinFactNeighborX="15104" custLinFactNeighborY="9478">
        <dgm:presLayoutVars>
          <dgm:chMax val="0"/>
          <dgm:chPref val="0"/>
          <dgm:bulletEnabled val="1"/>
        </dgm:presLayoutVars>
      </dgm:prSet>
      <dgm:spPr/>
      <dgm:t>
        <a:bodyPr/>
        <a:lstStyle/>
        <a:p>
          <a:pPr rtl="1"/>
          <a:endParaRPr lang="ar-IQ"/>
        </a:p>
      </dgm:t>
    </dgm:pt>
    <dgm:pt modelId="{793490AF-8271-4C23-A543-36A0F1747DAC}" type="pres">
      <dgm:prSet presAssocID="{7F5BE3F3-CDAC-4C1C-B8DA-DDC5E8318877}" presName="tlFrame" presStyleLbl="node1" presStyleIdx="0" presStyleCnt="4" custLinFactNeighborX="68818" custLinFactNeighborY="53368"/>
      <dgm:spPr/>
    </dgm:pt>
    <dgm:pt modelId="{144E52FE-7BFD-4743-B67B-9D258048EBF9}" type="pres">
      <dgm:prSet presAssocID="{7F5BE3F3-CDAC-4C1C-B8DA-DDC5E8318877}" presName="trFrame" presStyleLbl="node1" presStyleIdx="1" presStyleCnt="4" custLinFactNeighborX="38075" custLinFactNeighborY="45668"/>
      <dgm:spPr/>
    </dgm:pt>
    <dgm:pt modelId="{D35DA5BC-3D60-4763-9A01-CC4DD0E2D3FE}" type="pres">
      <dgm:prSet presAssocID="{7F5BE3F3-CDAC-4C1C-B8DA-DDC5E8318877}" presName="blFrame" presStyleLbl="node1" presStyleIdx="2" presStyleCnt="4" custLinFactNeighborX="68818" custLinFactNeighborY="-7793"/>
      <dgm:spPr/>
    </dgm:pt>
    <dgm:pt modelId="{8DB0EFAD-A452-4596-8665-678E5CA1C0E6}" type="pres">
      <dgm:prSet presAssocID="{7F5BE3F3-CDAC-4C1C-B8DA-DDC5E8318877}" presName="brFrame" presStyleLbl="node1" presStyleIdx="3" presStyleCnt="4" custLinFactNeighborX="45778" custLinFactNeighborY="-7794"/>
      <dgm:spPr/>
    </dgm:pt>
  </dgm:ptLst>
  <dgm:cxnLst>
    <dgm:cxn modelId="{B8EF13BB-D5C3-427F-A519-5280D908D09D}" type="presOf" srcId="{7F5BE3F3-CDAC-4C1C-B8DA-DDC5E8318877}" destId="{C82A8D6A-9C7F-4270-9122-DB2E899D65D3}" srcOrd="0" destOrd="0" presId="urn:microsoft.com/office/officeart/2009/3/layout/FramedTextPicture"/>
    <dgm:cxn modelId="{1BCB4FB8-4DDC-4DE9-8443-27F4FE9E8D54}" srcId="{6FAAFE20-8290-4B98-9C7C-6D7B1FE0AE1C}" destId="{7F5BE3F3-CDAC-4C1C-B8DA-DDC5E8318877}" srcOrd="0" destOrd="0" parTransId="{B7308367-C9C4-4C2B-A672-3762C9FFFC08}" sibTransId="{5936FA73-37B0-44BE-96DE-60B646E509FF}"/>
    <dgm:cxn modelId="{E005192A-8C16-4BA0-83EC-804FD96B3034}" type="presOf" srcId="{6FAAFE20-8290-4B98-9C7C-6D7B1FE0AE1C}" destId="{0CC59656-7C8D-4308-90AE-0E55B19E05F8}" srcOrd="0" destOrd="0" presId="urn:microsoft.com/office/officeart/2009/3/layout/FramedTextPicture"/>
    <dgm:cxn modelId="{349AD1E0-56B3-4E55-8154-726200090323}" type="presParOf" srcId="{0CC59656-7C8D-4308-90AE-0E55B19E05F8}" destId="{369AA41E-FD23-4AE2-9389-0FFCFB64B0AB}" srcOrd="0" destOrd="0" presId="urn:microsoft.com/office/officeart/2009/3/layout/FramedTextPicture"/>
    <dgm:cxn modelId="{962D640F-1C54-4FBE-A31B-0727676D8268}" type="presParOf" srcId="{369AA41E-FD23-4AE2-9389-0FFCFB64B0AB}" destId="{3860D220-F042-41E2-BB03-7E74C35CE18B}" srcOrd="0" destOrd="0" presId="urn:microsoft.com/office/officeart/2009/3/layout/FramedTextPicture"/>
    <dgm:cxn modelId="{1016F468-3D71-48D9-BD08-C925CDB4AF83}" type="presParOf" srcId="{369AA41E-FD23-4AE2-9389-0FFCFB64B0AB}" destId="{C82A8D6A-9C7F-4270-9122-DB2E899D65D3}" srcOrd="1" destOrd="0" presId="urn:microsoft.com/office/officeart/2009/3/layout/FramedTextPicture"/>
    <dgm:cxn modelId="{72250170-FCBC-48E7-904B-CBE43E6FDF13}" type="presParOf" srcId="{369AA41E-FD23-4AE2-9389-0FFCFB64B0AB}" destId="{793490AF-8271-4C23-A543-36A0F1747DAC}" srcOrd="2" destOrd="0" presId="urn:microsoft.com/office/officeart/2009/3/layout/FramedTextPicture"/>
    <dgm:cxn modelId="{D6939FDB-96B2-4A86-8CF2-2AA515D8BE2A}" type="presParOf" srcId="{369AA41E-FD23-4AE2-9389-0FFCFB64B0AB}" destId="{144E52FE-7BFD-4743-B67B-9D258048EBF9}" srcOrd="3" destOrd="0" presId="urn:microsoft.com/office/officeart/2009/3/layout/FramedTextPicture"/>
    <dgm:cxn modelId="{E5333465-9C08-47D9-9D37-2F6849AF94D4}" type="presParOf" srcId="{369AA41E-FD23-4AE2-9389-0FFCFB64B0AB}" destId="{D35DA5BC-3D60-4763-9A01-CC4DD0E2D3FE}" srcOrd="4" destOrd="0" presId="urn:microsoft.com/office/officeart/2009/3/layout/FramedTextPicture"/>
    <dgm:cxn modelId="{F30D557C-A089-41A1-B5EF-90BF24DC9245}" type="presParOf" srcId="{369AA41E-FD23-4AE2-9389-0FFCFB64B0AB}" destId="{8DB0EFAD-A452-4596-8665-678E5CA1C0E6}"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5BED51-68C9-46D1-855B-D379A7D80E2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pPr rtl="1"/>
          <a:endParaRPr lang="ar-IQ"/>
        </a:p>
      </dgm:t>
    </dgm:pt>
    <dgm:pt modelId="{EF329B4B-244E-4B0A-8F14-239F3EE1D68F}">
      <dgm:prSet phldrT="[Text]"/>
      <dgm:spPr>
        <a:solidFill>
          <a:srgbClr val="DA52CA"/>
        </a:solidFill>
      </dgm:spPr>
      <dgm:t>
        <a:bodyPr/>
        <a:lstStyle/>
        <a:p>
          <a:pPr rtl="1"/>
          <a:r>
            <a:rPr lang="ar-IQ" dirty="0" smtClean="0"/>
            <a:t>ثانياً: المذهب الموضوعي </a:t>
          </a:r>
        </a:p>
        <a:p>
          <a:pPr rtl="1"/>
          <a:r>
            <a:rPr lang="ar-IQ" dirty="0" smtClean="0"/>
            <a:t> الفرد هو شخص القانون الدولي الوحيد </a:t>
          </a:r>
          <a:endParaRPr lang="ar-IQ" dirty="0"/>
        </a:p>
      </dgm:t>
    </dgm:pt>
    <dgm:pt modelId="{54B13163-27A2-4CE4-96D9-6948EDC899B6}" type="parTrans" cxnId="{C9E35128-7997-4A47-90E1-C484C2A73076}">
      <dgm:prSet/>
      <dgm:spPr/>
      <dgm:t>
        <a:bodyPr/>
        <a:lstStyle/>
        <a:p>
          <a:pPr rtl="1"/>
          <a:endParaRPr lang="ar-IQ"/>
        </a:p>
      </dgm:t>
    </dgm:pt>
    <dgm:pt modelId="{68AA4605-0072-4557-9899-2EAE3487582B}" type="sibTrans" cxnId="{C9E35128-7997-4A47-90E1-C484C2A73076}">
      <dgm:prSet/>
      <dgm:spPr/>
      <dgm:t>
        <a:bodyPr/>
        <a:lstStyle/>
        <a:p>
          <a:pPr rtl="1"/>
          <a:endParaRPr lang="ar-IQ"/>
        </a:p>
      </dgm:t>
    </dgm:pt>
    <dgm:pt modelId="{1E922291-24B2-484F-BB0C-900A71808BF7}">
      <dgm:prSet phldrT="[Text]"/>
      <dgm:spPr>
        <a:solidFill>
          <a:srgbClr val="92D050"/>
        </a:solidFill>
      </dgm:spPr>
      <dgm:t>
        <a:bodyPr/>
        <a:lstStyle/>
        <a:p>
          <a:pPr rtl="1"/>
          <a:r>
            <a:rPr lang="ar-IQ" dirty="0" smtClean="0"/>
            <a:t>وفق هذا المذهب القانون يخاطب ويفرض حقوق والتزامات لمن له الادراك وهذا الادراك العقل لا يملكه سوى الافراد اذن الفرد هم اشخاص القانون وهذف القانون </a:t>
          </a:r>
          <a:endParaRPr lang="ar-IQ" dirty="0"/>
        </a:p>
      </dgm:t>
    </dgm:pt>
    <dgm:pt modelId="{DB343DB3-ECB0-43EC-84FC-32B95C17473A}" type="parTrans" cxnId="{26AAD0E4-4FF0-4260-A159-AFD1BC8998E4}">
      <dgm:prSet/>
      <dgm:spPr/>
      <dgm:t>
        <a:bodyPr/>
        <a:lstStyle/>
        <a:p>
          <a:pPr rtl="1"/>
          <a:endParaRPr lang="ar-IQ"/>
        </a:p>
      </dgm:t>
    </dgm:pt>
    <dgm:pt modelId="{4FD2ABE9-2D35-49D5-AEE7-032E4D664E1F}" type="sibTrans" cxnId="{26AAD0E4-4FF0-4260-A159-AFD1BC8998E4}">
      <dgm:prSet/>
      <dgm:spPr/>
      <dgm:t>
        <a:bodyPr/>
        <a:lstStyle/>
        <a:p>
          <a:pPr rtl="1"/>
          <a:endParaRPr lang="ar-IQ"/>
        </a:p>
      </dgm:t>
    </dgm:pt>
    <dgm:pt modelId="{2F0A3F09-CAB5-4903-996E-BD1CD0AE5C91}">
      <dgm:prSet phldrT="[Text]"/>
      <dgm:spPr/>
      <dgm:t>
        <a:bodyPr/>
        <a:lstStyle/>
        <a:p>
          <a:pPr rtl="1"/>
          <a:r>
            <a:rPr lang="ar-IQ" dirty="0" smtClean="0"/>
            <a:t>أنكر على الدولة والمنظمات صفة الشخصية القانونية بأعتبار الشخصية المعنوية هي مجرد افتراض لا وجود له.</a:t>
          </a:r>
          <a:endParaRPr lang="ar-IQ" dirty="0"/>
        </a:p>
      </dgm:t>
    </dgm:pt>
    <dgm:pt modelId="{2B21AAE1-4E70-48E9-BB96-11D1FCA9F790}" type="parTrans" cxnId="{4D3D2F8B-BA8D-4237-9028-19CE0EE85754}">
      <dgm:prSet/>
      <dgm:spPr/>
      <dgm:t>
        <a:bodyPr/>
        <a:lstStyle/>
        <a:p>
          <a:pPr rtl="1"/>
          <a:endParaRPr lang="ar-IQ"/>
        </a:p>
      </dgm:t>
    </dgm:pt>
    <dgm:pt modelId="{04106C30-C8FD-4422-A5A9-853B30807F0C}" type="sibTrans" cxnId="{4D3D2F8B-BA8D-4237-9028-19CE0EE85754}">
      <dgm:prSet/>
      <dgm:spPr/>
      <dgm:t>
        <a:bodyPr/>
        <a:lstStyle/>
        <a:p>
          <a:pPr rtl="1"/>
          <a:endParaRPr lang="ar-IQ"/>
        </a:p>
      </dgm:t>
    </dgm:pt>
    <dgm:pt modelId="{ECFC34B2-FE13-46BB-9EF6-072201B8E2C6}">
      <dgm:prSet phldrT="[Text]"/>
      <dgm:spPr>
        <a:solidFill>
          <a:srgbClr val="C00000"/>
        </a:solidFill>
      </dgm:spPr>
      <dgm:t>
        <a:bodyPr/>
        <a:lstStyle/>
        <a:p>
          <a:pPr rtl="1"/>
          <a:r>
            <a:rPr lang="ar-IQ" dirty="0" smtClean="0"/>
            <a:t>عرف العميد ديكي زعيم المدرسة الاجتماعية ... القانون الدولي العام (مجموعة القواعد التي تتعلق بأعضاء وجماعات مختلفة الناجمة من التضامن الذي يربط اعضاء هذه الجماعات الواحد بالاخر.</a:t>
          </a:r>
          <a:endParaRPr lang="ar-IQ" dirty="0"/>
        </a:p>
      </dgm:t>
    </dgm:pt>
    <dgm:pt modelId="{EA95B1C2-953B-4C06-A1B1-D957AF3C30C9}" type="parTrans" cxnId="{5A850DFE-849F-4B60-AF58-A8807908A0CC}">
      <dgm:prSet/>
      <dgm:spPr/>
      <dgm:t>
        <a:bodyPr/>
        <a:lstStyle/>
        <a:p>
          <a:pPr rtl="1"/>
          <a:endParaRPr lang="ar-IQ"/>
        </a:p>
      </dgm:t>
    </dgm:pt>
    <dgm:pt modelId="{5A69A8A2-1737-4916-8FDC-330C38BC2435}" type="sibTrans" cxnId="{5A850DFE-849F-4B60-AF58-A8807908A0CC}">
      <dgm:prSet/>
      <dgm:spPr/>
      <dgm:t>
        <a:bodyPr/>
        <a:lstStyle/>
        <a:p>
          <a:pPr rtl="1"/>
          <a:endParaRPr lang="ar-IQ"/>
        </a:p>
      </dgm:t>
    </dgm:pt>
    <dgm:pt modelId="{CEA7A39B-5A63-4F08-A7CF-6663E09E1568}">
      <dgm:prSet phldrT="[Text]"/>
      <dgm:spPr>
        <a:solidFill>
          <a:srgbClr val="0070C0"/>
        </a:solidFill>
      </dgm:spPr>
      <dgm:t>
        <a:bodyPr/>
        <a:lstStyle/>
        <a:p>
          <a:pPr rtl="1"/>
          <a:r>
            <a:rPr lang="ar-IQ" dirty="0" smtClean="0"/>
            <a:t>يؤخذ على المذهب مغالاته في انكار الشخصية القانونية للدولة وهذا مجافاة لحقيقة الاوضاع في المجتمع الدولي حيث تعد الدولة من الاشخاص الرئيسية كذلك وان صح ان الفرد الهدف للقانون لكنه لا يستطيع ان يمارس الحقوق والالتزامات التي يقررها القانون الدولي العام الا عن طريق دولته </a:t>
          </a:r>
          <a:endParaRPr lang="ar-IQ" dirty="0"/>
        </a:p>
      </dgm:t>
    </dgm:pt>
    <dgm:pt modelId="{9E10B901-CC60-4D11-94D5-F5151D98C7E8}" type="parTrans" cxnId="{51847DA6-0D11-437A-A6FA-01C8CDDFFA43}">
      <dgm:prSet/>
      <dgm:spPr/>
      <dgm:t>
        <a:bodyPr/>
        <a:lstStyle/>
        <a:p>
          <a:pPr rtl="1"/>
          <a:endParaRPr lang="ar-IQ"/>
        </a:p>
      </dgm:t>
    </dgm:pt>
    <dgm:pt modelId="{352800F0-FEB3-4B2C-A4D8-66BE29ED1E5A}" type="sibTrans" cxnId="{51847DA6-0D11-437A-A6FA-01C8CDDFFA43}">
      <dgm:prSet/>
      <dgm:spPr/>
      <dgm:t>
        <a:bodyPr/>
        <a:lstStyle/>
        <a:p>
          <a:pPr rtl="1"/>
          <a:endParaRPr lang="ar-IQ"/>
        </a:p>
      </dgm:t>
    </dgm:pt>
    <dgm:pt modelId="{28CCD6A3-6A37-477B-8288-7C1BFDD8FDBB}" type="pres">
      <dgm:prSet presAssocID="{085BED51-68C9-46D1-855B-D379A7D80E2C}" presName="diagram" presStyleCnt="0">
        <dgm:presLayoutVars>
          <dgm:chMax val="1"/>
          <dgm:dir/>
          <dgm:animLvl val="ctr"/>
          <dgm:resizeHandles val="exact"/>
        </dgm:presLayoutVars>
      </dgm:prSet>
      <dgm:spPr/>
      <dgm:t>
        <a:bodyPr/>
        <a:lstStyle/>
        <a:p>
          <a:pPr rtl="1"/>
          <a:endParaRPr lang="ar-IQ"/>
        </a:p>
      </dgm:t>
    </dgm:pt>
    <dgm:pt modelId="{3D4BC241-7E84-4241-8710-C2ED49CF5C88}" type="pres">
      <dgm:prSet presAssocID="{085BED51-68C9-46D1-855B-D379A7D80E2C}" presName="matrix" presStyleCnt="0"/>
      <dgm:spPr/>
    </dgm:pt>
    <dgm:pt modelId="{936AF987-1120-4902-BC15-91DE14D7DA67}" type="pres">
      <dgm:prSet presAssocID="{085BED51-68C9-46D1-855B-D379A7D80E2C}" presName="tile1" presStyleLbl="node1" presStyleIdx="0" presStyleCnt="4" custScaleY="80556"/>
      <dgm:spPr/>
      <dgm:t>
        <a:bodyPr/>
        <a:lstStyle/>
        <a:p>
          <a:pPr rtl="1"/>
          <a:endParaRPr lang="ar-IQ"/>
        </a:p>
      </dgm:t>
    </dgm:pt>
    <dgm:pt modelId="{77429CCD-2C14-4A68-8020-6CF3CB363171}" type="pres">
      <dgm:prSet presAssocID="{085BED51-68C9-46D1-855B-D379A7D80E2C}" presName="tile1text" presStyleLbl="node1" presStyleIdx="0" presStyleCnt="4">
        <dgm:presLayoutVars>
          <dgm:chMax val="0"/>
          <dgm:chPref val="0"/>
          <dgm:bulletEnabled val="1"/>
        </dgm:presLayoutVars>
      </dgm:prSet>
      <dgm:spPr/>
      <dgm:t>
        <a:bodyPr/>
        <a:lstStyle/>
        <a:p>
          <a:pPr rtl="1"/>
          <a:endParaRPr lang="ar-IQ"/>
        </a:p>
      </dgm:t>
    </dgm:pt>
    <dgm:pt modelId="{5B032F93-9561-4DEF-AE09-914CC536E180}" type="pres">
      <dgm:prSet presAssocID="{085BED51-68C9-46D1-855B-D379A7D80E2C}" presName="tile2" presStyleLbl="node1" presStyleIdx="1" presStyleCnt="4" custScaleY="81482"/>
      <dgm:spPr/>
      <dgm:t>
        <a:bodyPr/>
        <a:lstStyle/>
        <a:p>
          <a:pPr rtl="1"/>
          <a:endParaRPr lang="ar-IQ"/>
        </a:p>
      </dgm:t>
    </dgm:pt>
    <dgm:pt modelId="{86C82906-DBB2-4DDF-A31B-041FAA4F245B}" type="pres">
      <dgm:prSet presAssocID="{085BED51-68C9-46D1-855B-D379A7D80E2C}" presName="tile2text" presStyleLbl="node1" presStyleIdx="1" presStyleCnt="4">
        <dgm:presLayoutVars>
          <dgm:chMax val="0"/>
          <dgm:chPref val="0"/>
          <dgm:bulletEnabled val="1"/>
        </dgm:presLayoutVars>
      </dgm:prSet>
      <dgm:spPr/>
      <dgm:t>
        <a:bodyPr/>
        <a:lstStyle/>
        <a:p>
          <a:pPr rtl="1"/>
          <a:endParaRPr lang="ar-IQ"/>
        </a:p>
      </dgm:t>
    </dgm:pt>
    <dgm:pt modelId="{FAE3BCD8-2986-4029-BDAA-E89E73A1B6EF}" type="pres">
      <dgm:prSet presAssocID="{085BED51-68C9-46D1-855B-D379A7D80E2C}" presName="tile3" presStyleLbl="node1" presStyleIdx="2" presStyleCnt="4" custScaleY="77778"/>
      <dgm:spPr/>
      <dgm:t>
        <a:bodyPr/>
        <a:lstStyle/>
        <a:p>
          <a:pPr rtl="1"/>
          <a:endParaRPr lang="ar-IQ"/>
        </a:p>
      </dgm:t>
    </dgm:pt>
    <dgm:pt modelId="{94AE0047-C37F-46A6-89E2-2A4538CA304F}" type="pres">
      <dgm:prSet presAssocID="{085BED51-68C9-46D1-855B-D379A7D80E2C}" presName="tile3text" presStyleLbl="node1" presStyleIdx="2" presStyleCnt="4">
        <dgm:presLayoutVars>
          <dgm:chMax val="0"/>
          <dgm:chPref val="0"/>
          <dgm:bulletEnabled val="1"/>
        </dgm:presLayoutVars>
      </dgm:prSet>
      <dgm:spPr/>
      <dgm:t>
        <a:bodyPr/>
        <a:lstStyle/>
        <a:p>
          <a:pPr rtl="1"/>
          <a:endParaRPr lang="ar-IQ"/>
        </a:p>
      </dgm:t>
    </dgm:pt>
    <dgm:pt modelId="{A0E9183A-EA8C-48F6-AB65-41A8B08487F0}" type="pres">
      <dgm:prSet presAssocID="{085BED51-68C9-46D1-855B-D379A7D80E2C}" presName="tile4" presStyleLbl="node1" presStyleIdx="3" presStyleCnt="4" custScaleY="77778"/>
      <dgm:spPr/>
      <dgm:t>
        <a:bodyPr/>
        <a:lstStyle/>
        <a:p>
          <a:pPr rtl="1"/>
          <a:endParaRPr lang="ar-IQ"/>
        </a:p>
      </dgm:t>
    </dgm:pt>
    <dgm:pt modelId="{B02F256F-1848-4DF8-9B8C-6DF434876447}" type="pres">
      <dgm:prSet presAssocID="{085BED51-68C9-46D1-855B-D379A7D80E2C}" presName="tile4text" presStyleLbl="node1" presStyleIdx="3" presStyleCnt="4">
        <dgm:presLayoutVars>
          <dgm:chMax val="0"/>
          <dgm:chPref val="0"/>
          <dgm:bulletEnabled val="1"/>
        </dgm:presLayoutVars>
      </dgm:prSet>
      <dgm:spPr/>
      <dgm:t>
        <a:bodyPr/>
        <a:lstStyle/>
        <a:p>
          <a:pPr rtl="1"/>
          <a:endParaRPr lang="ar-IQ"/>
        </a:p>
      </dgm:t>
    </dgm:pt>
    <dgm:pt modelId="{988FFB22-FB36-4170-ABFD-FAC8CBD783CF}" type="pres">
      <dgm:prSet presAssocID="{085BED51-68C9-46D1-855B-D379A7D80E2C}" presName="centerTile" presStyleLbl="fgShp" presStyleIdx="0" presStyleCnt="1">
        <dgm:presLayoutVars>
          <dgm:chMax val="0"/>
          <dgm:chPref val="0"/>
        </dgm:presLayoutVars>
      </dgm:prSet>
      <dgm:spPr/>
      <dgm:t>
        <a:bodyPr/>
        <a:lstStyle/>
        <a:p>
          <a:pPr rtl="1"/>
          <a:endParaRPr lang="ar-IQ"/>
        </a:p>
      </dgm:t>
    </dgm:pt>
  </dgm:ptLst>
  <dgm:cxnLst>
    <dgm:cxn modelId="{A198967C-5F12-4C5B-8FB2-55E7F398051F}" type="presOf" srcId="{1E922291-24B2-484F-BB0C-900A71808BF7}" destId="{936AF987-1120-4902-BC15-91DE14D7DA67}" srcOrd="0" destOrd="0" presId="urn:microsoft.com/office/officeart/2005/8/layout/matrix1"/>
    <dgm:cxn modelId="{5E823DE9-46B0-4B25-A05C-57E9F6E2EF3F}" type="presOf" srcId="{2F0A3F09-CAB5-4903-996E-BD1CD0AE5C91}" destId="{5B032F93-9561-4DEF-AE09-914CC536E180}" srcOrd="0" destOrd="0" presId="urn:microsoft.com/office/officeart/2005/8/layout/matrix1"/>
    <dgm:cxn modelId="{11FB7DFC-F00D-4C4B-A7AF-306377520F5E}" type="presOf" srcId="{ECFC34B2-FE13-46BB-9EF6-072201B8E2C6}" destId="{FAE3BCD8-2986-4029-BDAA-E89E73A1B6EF}" srcOrd="0" destOrd="0" presId="urn:microsoft.com/office/officeart/2005/8/layout/matrix1"/>
    <dgm:cxn modelId="{51847DA6-0D11-437A-A6FA-01C8CDDFFA43}" srcId="{EF329B4B-244E-4B0A-8F14-239F3EE1D68F}" destId="{CEA7A39B-5A63-4F08-A7CF-6663E09E1568}" srcOrd="3" destOrd="0" parTransId="{9E10B901-CC60-4D11-94D5-F5151D98C7E8}" sibTransId="{352800F0-FEB3-4B2C-A4D8-66BE29ED1E5A}"/>
    <dgm:cxn modelId="{26AAD0E4-4FF0-4260-A159-AFD1BC8998E4}" srcId="{EF329B4B-244E-4B0A-8F14-239F3EE1D68F}" destId="{1E922291-24B2-484F-BB0C-900A71808BF7}" srcOrd="0" destOrd="0" parTransId="{DB343DB3-ECB0-43EC-84FC-32B95C17473A}" sibTransId="{4FD2ABE9-2D35-49D5-AEE7-032E4D664E1F}"/>
    <dgm:cxn modelId="{4D3D2F8B-BA8D-4237-9028-19CE0EE85754}" srcId="{EF329B4B-244E-4B0A-8F14-239F3EE1D68F}" destId="{2F0A3F09-CAB5-4903-996E-BD1CD0AE5C91}" srcOrd="1" destOrd="0" parTransId="{2B21AAE1-4E70-48E9-BB96-11D1FCA9F790}" sibTransId="{04106C30-C8FD-4422-A5A9-853B30807F0C}"/>
    <dgm:cxn modelId="{0DD013BB-5BB0-4B55-8120-EE14470F3B8B}" type="presOf" srcId="{CEA7A39B-5A63-4F08-A7CF-6663E09E1568}" destId="{B02F256F-1848-4DF8-9B8C-6DF434876447}" srcOrd="1" destOrd="0" presId="urn:microsoft.com/office/officeart/2005/8/layout/matrix1"/>
    <dgm:cxn modelId="{A4858C2E-FF38-4D9A-AC0F-61920EBC900C}" type="presOf" srcId="{2F0A3F09-CAB5-4903-996E-BD1CD0AE5C91}" destId="{86C82906-DBB2-4DDF-A31B-041FAA4F245B}" srcOrd="1" destOrd="0" presId="urn:microsoft.com/office/officeart/2005/8/layout/matrix1"/>
    <dgm:cxn modelId="{6C7783F7-0A5C-42E2-A4B4-CB94C60EA123}" type="presOf" srcId="{CEA7A39B-5A63-4F08-A7CF-6663E09E1568}" destId="{A0E9183A-EA8C-48F6-AB65-41A8B08487F0}" srcOrd="0" destOrd="0" presId="urn:microsoft.com/office/officeart/2005/8/layout/matrix1"/>
    <dgm:cxn modelId="{F62ABC65-6222-46DE-B82E-5C65CB38D536}" type="presOf" srcId="{EF329B4B-244E-4B0A-8F14-239F3EE1D68F}" destId="{988FFB22-FB36-4170-ABFD-FAC8CBD783CF}" srcOrd="0" destOrd="0" presId="urn:microsoft.com/office/officeart/2005/8/layout/matrix1"/>
    <dgm:cxn modelId="{1EE656A9-AE93-4F15-95D7-9673B93A51FD}" type="presOf" srcId="{1E922291-24B2-484F-BB0C-900A71808BF7}" destId="{77429CCD-2C14-4A68-8020-6CF3CB363171}" srcOrd="1" destOrd="0" presId="urn:microsoft.com/office/officeart/2005/8/layout/matrix1"/>
    <dgm:cxn modelId="{50F390F9-3952-4B95-94A3-07DFC2FA4A34}" type="presOf" srcId="{085BED51-68C9-46D1-855B-D379A7D80E2C}" destId="{28CCD6A3-6A37-477B-8288-7C1BFDD8FDBB}" srcOrd="0" destOrd="0" presId="urn:microsoft.com/office/officeart/2005/8/layout/matrix1"/>
    <dgm:cxn modelId="{65E74005-E7F8-4FB6-A4BA-1E2DAE36BD5C}" type="presOf" srcId="{ECFC34B2-FE13-46BB-9EF6-072201B8E2C6}" destId="{94AE0047-C37F-46A6-89E2-2A4538CA304F}" srcOrd="1" destOrd="0" presId="urn:microsoft.com/office/officeart/2005/8/layout/matrix1"/>
    <dgm:cxn modelId="{C9E35128-7997-4A47-90E1-C484C2A73076}" srcId="{085BED51-68C9-46D1-855B-D379A7D80E2C}" destId="{EF329B4B-244E-4B0A-8F14-239F3EE1D68F}" srcOrd="0" destOrd="0" parTransId="{54B13163-27A2-4CE4-96D9-6948EDC899B6}" sibTransId="{68AA4605-0072-4557-9899-2EAE3487582B}"/>
    <dgm:cxn modelId="{5A850DFE-849F-4B60-AF58-A8807908A0CC}" srcId="{EF329B4B-244E-4B0A-8F14-239F3EE1D68F}" destId="{ECFC34B2-FE13-46BB-9EF6-072201B8E2C6}" srcOrd="2" destOrd="0" parTransId="{EA95B1C2-953B-4C06-A1B1-D957AF3C30C9}" sibTransId="{5A69A8A2-1737-4916-8FDC-330C38BC2435}"/>
    <dgm:cxn modelId="{F640F582-7D32-476C-8092-87B6357F5435}" type="presParOf" srcId="{28CCD6A3-6A37-477B-8288-7C1BFDD8FDBB}" destId="{3D4BC241-7E84-4241-8710-C2ED49CF5C88}" srcOrd="0" destOrd="0" presId="urn:microsoft.com/office/officeart/2005/8/layout/matrix1"/>
    <dgm:cxn modelId="{624FF86E-34E9-4023-A8B3-43E258CED0D3}" type="presParOf" srcId="{3D4BC241-7E84-4241-8710-C2ED49CF5C88}" destId="{936AF987-1120-4902-BC15-91DE14D7DA67}" srcOrd="0" destOrd="0" presId="urn:microsoft.com/office/officeart/2005/8/layout/matrix1"/>
    <dgm:cxn modelId="{64359E9A-8A95-46B4-BDBB-F701697C0DCC}" type="presParOf" srcId="{3D4BC241-7E84-4241-8710-C2ED49CF5C88}" destId="{77429CCD-2C14-4A68-8020-6CF3CB363171}" srcOrd="1" destOrd="0" presId="urn:microsoft.com/office/officeart/2005/8/layout/matrix1"/>
    <dgm:cxn modelId="{DBB6E05F-7F5B-4FA8-A6D7-165169E23CBF}" type="presParOf" srcId="{3D4BC241-7E84-4241-8710-C2ED49CF5C88}" destId="{5B032F93-9561-4DEF-AE09-914CC536E180}" srcOrd="2" destOrd="0" presId="urn:microsoft.com/office/officeart/2005/8/layout/matrix1"/>
    <dgm:cxn modelId="{C61881D2-EF9D-4D41-B623-538D62BD7B50}" type="presParOf" srcId="{3D4BC241-7E84-4241-8710-C2ED49CF5C88}" destId="{86C82906-DBB2-4DDF-A31B-041FAA4F245B}" srcOrd="3" destOrd="0" presId="urn:microsoft.com/office/officeart/2005/8/layout/matrix1"/>
    <dgm:cxn modelId="{418FF004-9D20-454B-B7D2-8BD84A11F0E8}" type="presParOf" srcId="{3D4BC241-7E84-4241-8710-C2ED49CF5C88}" destId="{FAE3BCD8-2986-4029-BDAA-E89E73A1B6EF}" srcOrd="4" destOrd="0" presId="urn:microsoft.com/office/officeart/2005/8/layout/matrix1"/>
    <dgm:cxn modelId="{2F9AE937-04EE-4856-A2BC-ECFA3FE49AE6}" type="presParOf" srcId="{3D4BC241-7E84-4241-8710-C2ED49CF5C88}" destId="{94AE0047-C37F-46A6-89E2-2A4538CA304F}" srcOrd="5" destOrd="0" presId="urn:microsoft.com/office/officeart/2005/8/layout/matrix1"/>
    <dgm:cxn modelId="{BDA63347-94FF-4382-901D-6BF4CEFAEC90}" type="presParOf" srcId="{3D4BC241-7E84-4241-8710-C2ED49CF5C88}" destId="{A0E9183A-EA8C-48F6-AB65-41A8B08487F0}" srcOrd="6" destOrd="0" presId="urn:microsoft.com/office/officeart/2005/8/layout/matrix1"/>
    <dgm:cxn modelId="{28B15DAB-F91F-4AE1-98A4-3792130AA548}" type="presParOf" srcId="{3D4BC241-7E84-4241-8710-C2ED49CF5C88}" destId="{B02F256F-1848-4DF8-9B8C-6DF434876447}" srcOrd="7" destOrd="0" presId="urn:microsoft.com/office/officeart/2005/8/layout/matrix1"/>
    <dgm:cxn modelId="{8F794B44-4393-40F4-B1B0-CD459F3C50CA}" type="presParOf" srcId="{28CCD6A3-6A37-477B-8288-7C1BFDD8FDBB}" destId="{988FFB22-FB36-4170-ABFD-FAC8CBD783C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4CBAB0-70B5-4548-A74E-8C13475243B7}" type="doc">
      <dgm:prSet loTypeId="urn:microsoft.com/office/officeart/2005/8/layout/list1" loCatId="list" qsTypeId="urn:microsoft.com/office/officeart/2005/8/quickstyle/3d1" qsCatId="3D" csTypeId="urn:microsoft.com/office/officeart/2005/8/colors/accent1_2" csCatId="accent1" phldr="1"/>
      <dgm:spPr/>
      <dgm:t>
        <a:bodyPr/>
        <a:lstStyle/>
        <a:p>
          <a:pPr rtl="1"/>
          <a:endParaRPr lang="ar-IQ"/>
        </a:p>
      </dgm:t>
    </dgm:pt>
    <dgm:pt modelId="{282BC6D9-0F14-4458-8F04-954AD05738AE}">
      <dgm:prSet custT="1"/>
      <dgm:spPr/>
      <dgm:t>
        <a:bodyPr/>
        <a:lstStyle/>
        <a:p>
          <a:pPr rtl="1"/>
          <a:r>
            <a:rPr lang="ar-SA" sz="1200" b="1" dirty="0" smtClean="0"/>
            <a:t>علم الاجتماع</a:t>
          </a:r>
          <a:r>
            <a:rPr lang="en-US" sz="1200" dirty="0" smtClean="0"/>
            <a:t> (</a:t>
          </a:r>
          <a:r>
            <a:rPr lang="ar-SA" sz="1200" dirty="0" smtClean="0">
              <a:hlinkClick xmlns:r="http://schemas.openxmlformats.org/officeDocument/2006/relationships" r:id="rId1" tooltip="لغة إنجليزية"/>
            </a:rPr>
            <a:t>بالإنجليزية</a:t>
          </a:r>
          <a:r>
            <a:rPr lang="en-US" sz="1200" dirty="0" smtClean="0"/>
            <a:t>: Sociology) </a:t>
          </a:r>
          <a:r>
            <a:rPr lang="ar-SA" sz="1200" dirty="0" smtClean="0"/>
            <a:t>علم الاجتماع هو الدراسة العلمية للسلوك الاجتماعي للأفراد، والأساليب التي ينتظم بها المجتمع بإتباع خطوات المنهج العلمي</a:t>
          </a:r>
          <a:r>
            <a:rPr lang="ar-SA" sz="1200" baseline="30000" dirty="0" smtClean="0">
              <a:hlinkClick xmlns:r="http://schemas.openxmlformats.org/officeDocument/2006/relationships" r:id="rId2"/>
            </a:rPr>
            <a:t>[1]</a:t>
          </a:r>
          <a:r>
            <a:rPr lang="en-US" sz="1200" dirty="0" smtClean="0"/>
            <a:t>. </a:t>
          </a:r>
          <a:r>
            <a:rPr lang="ar-SA" sz="1200" dirty="0" smtClean="0"/>
            <a:t>وهو توجه أكاديمي جديد نسبياً تطور في أوائل القرن التاسع عشرِ ويهتم بالقواعد والعمليات الاجتماعية التي تربط وتفصل الناس ليس فقط كأفراد، لكن كأعضاء جمعيات ومجموعات ومؤسسات</a:t>
          </a:r>
          <a:r>
            <a:rPr lang="en-US" sz="1200" dirty="0" smtClean="0"/>
            <a:t>.</a:t>
          </a:r>
          <a:r>
            <a:rPr lang="ar-SA" sz="1200" dirty="0" smtClean="0"/>
            <a:t>عمل أكثر علماء الاجتماع في عدة اختصاصات، مثل التنظيم الاجتماعي، والتغير الاجتماعي، والتقسيم الطبقي الاجتماعي، وقدرة التنقل الاجتماعية؛ العلاقات العرقية والإثنية؛ التعليم؛ العائلة؛ عِلْم النفس الاجتماعي؛ عِلْم الاجتماع المقارن والسياسي والريفي والحضري؛ الأدوار والعلاقات الإنسانية؛ علم السكان؛ علم الشيخوخة؛ علم الإجرام؛ والممارسات الاجتماعية</a:t>
          </a:r>
          <a:r>
            <a:rPr lang="en-US" sz="1200" dirty="0" smtClean="0"/>
            <a:t>.</a:t>
          </a:r>
          <a:endParaRPr lang="en-US" sz="1200" dirty="0"/>
        </a:p>
      </dgm:t>
    </dgm:pt>
    <dgm:pt modelId="{E2DF9FDC-7B64-4351-B411-D1D32807D7D8}" type="parTrans" cxnId="{0FCBB5D2-DF25-48BB-9841-C4B75E4460E0}">
      <dgm:prSet/>
      <dgm:spPr/>
      <dgm:t>
        <a:bodyPr/>
        <a:lstStyle/>
        <a:p>
          <a:pPr rtl="1"/>
          <a:endParaRPr lang="ar-IQ"/>
        </a:p>
      </dgm:t>
    </dgm:pt>
    <dgm:pt modelId="{428C7407-295B-47E5-A40D-BB7EB8FE3E47}" type="sibTrans" cxnId="{0FCBB5D2-DF25-48BB-9841-C4B75E4460E0}">
      <dgm:prSet/>
      <dgm:spPr/>
      <dgm:t>
        <a:bodyPr/>
        <a:lstStyle/>
        <a:p>
          <a:pPr rtl="1"/>
          <a:endParaRPr lang="ar-IQ"/>
        </a:p>
      </dgm:t>
    </dgm:pt>
    <dgm:pt modelId="{53C35171-0F6D-47D6-9F71-AB4E2FB41423}" type="pres">
      <dgm:prSet presAssocID="{984CBAB0-70B5-4548-A74E-8C13475243B7}" presName="linear" presStyleCnt="0">
        <dgm:presLayoutVars>
          <dgm:dir/>
          <dgm:animLvl val="lvl"/>
          <dgm:resizeHandles val="exact"/>
        </dgm:presLayoutVars>
      </dgm:prSet>
      <dgm:spPr/>
      <dgm:t>
        <a:bodyPr/>
        <a:lstStyle/>
        <a:p>
          <a:pPr rtl="1"/>
          <a:endParaRPr lang="ar-IQ"/>
        </a:p>
      </dgm:t>
    </dgm:pt>
    <dgm:pt modelId="{67DBA3E1-64FF-4BAD-B4BF-7464F57D58AB}" type="pres">
      <dgm:prSet presAssocID="{282BC6D9-0F14-4458-8F04-954AD05738AE}" presName="parentLin" presStyleCnt="0"/>
      <dgm:spPr/>
    </dgm:pt>
    <dgm:pt modelId="{E61C757D-4459-47A3-9D06-CC2FB42DA76B}" type="pres">
      <dgm:prSet presAssocID="{282BC6D9-0F14-4458-8F04-954AD05738AE}" presName="parentLeftMargin" presStyleLbl="node1" presStyleIdx="0" presStyleCnt="1"/>
      <dgm:spPr/>
      <dgm:t>
        <a:bodyPr/>
        <a:lstStyle/>
        <a:p>
          <a:pPr rtl="1"/>
          <a:endParaRPr lang="ar-IQ"/>
        </a:p>
      </dgm:t>
    </dgm:pt>
    <dgm:pt modelId="{0FBC041B-D5A5-4204-969B-8FA626CF184B}" type="pres">
      <dgm:prSet presAssocID="{282BC6D9-0F14-4458-8F04-954AD05738AE}" presName="parentText" presStyleLbl="node1" presStyleIdx="0" presStyleCnt="1" custScaleX="122309" custScaleY="256126">
        <dgm:presLayoutVars>
          <dgm:chMax val="0"/>
          <dgm:bulletEnabled val="1"/>
        </dgm:presLayoutVars>
      </dgm:prSet>
      <dgm:spPr/>
      <dgm:t>
        <a:bodyPr/>
        <a:lstStyle/>
        <a:p>
          <a:pPr rtl="1"/>
          <a:endParaRPr lang="ar-IQ"/>
        </a:p>
      </dgm:t>
    </dgm:pt>
    <dgm:pt modelId="{52789CAC-3CA8-42D2-8904-A936120F1C4B}" type="pres">
      <dgm:prSet presAssocID="{282BC6D9-0F14-4458-8F04-954AD05738AE}" presName="negativeSpace" presStyleCnt="0"/>
      <dgm:spPr/>
    </dgm:pt>
    <dgm:pt modelId="{20DC9C92-7999-49DE-B9E4-05E5B49BE4F0}" type="pres">
      <dgm:prSet presAssocID="{282BC6D9-0F14-4458-8F04-954AD05738AE}" presName="childText" presStyleLbl="conFgAcc1" presStyleIdx="0" presStyleCnt="1">
        <dgm:presLayoutVars>
          <dgm:bulletEnabled val="1"/>
        </dgm:presLayoutVars>
      </dgm:prSet>
      <dgm:spPr/>
    </dgm:pt>
  </dgm:ptLst>
  <dgm:cxnLst>
    <dgm:cxn modelId="{69145790-621A-466F-BD40-E0130A09E17D}" type="presOf" srcId="{282BC6D9-0F14-4458-8F04-954AD05738AE}" destId="{E61C757D-4459-47A3-9D06-CC2FB42DA76B}" srcOrd="0" destOrd="0" presId="urn:microsoft.com/office/officeart/2005/8/layout/list1"/>
    <dgm:cxn modelId="{88D7C217-24A3-42DF-8A96-FB1910000D40}" type="presOf" srcId="{984CBAB0-70B5-4548-A74E-8C13475243B7}" destId="{53C35171-0F6D-47D6-9F71-AB4E2FB41423}" srcOrd="0" destOrd="0" presId="urn:microsoft.com/office/officeart/2005/8/layout/list1"/>
    <dgm:cxn modelId="{0FCBB5D2-DF25-48BB-9841-C4B75E4460E0}" srcId="{984CBAB0-70B5-4548-A74E-8C13475243B7}" destId="{282BC6D9-0F14-4458-8F04-954AD05738AE}" srcOrd="0" destOrd="0" parTransId="{E2DF9FDC-7B64-4351-B411-D1D32807D7D8}" sibTransId="{428C7407-295B-47E5-A40D-BB7EB8FE3E47}"/>
    <dgm:cxn modelId="{3BEC49C5-F321-4338-A59B-F774A3571DB4}" type="presOf" srcId="{282BC6D9-0F14-4458-8F04-954AD05738AE}" destId="{0FBC041B-D5A5-4204-969B-8FA626CF184B}" srcOrd="1" destOrd="0" presId="urn:microsoft.com/office/officeart/2005/8/layout/list1"/>
    <dgm:cxn modelId="{FC75856A-EC5C-4E2A-982D-BC9B66D474F6}" type="presParOf" srcId="{53C35171-0F6D-47D6-9F71-AB4E2FB41423}" destId="{67DBA3E1-64FF-4BAD-B4BF-7464F57D58AB}" srcOrd="0" destOrd="0" presId="urn:microsoft.com/office/officeart/2005/8/layout/list1"/>
    <dgm:cxn modelId="{836CABA7-7CC8-4A57-901C-EF920001902A}" type="presParOf" srcId="{67DBA3E1-64FF-4BAD-B4BF-7464F57D58AB}" destId="{E61C757D-4459-47A3-9D06-CC2FB42DA76B}" srcOrd="0" destOrd="0" presId="urn:microsoft.com/office/officeart/2005/8/layout/list1"/>
    <dgm:cxn modelId="{C6B596EA-FCE2-47EB-BDE9-9593974413D7}" type="presParOf" srcId="{67DBA3E1-64FF-4BAD-B4BF-7464F57D58AB}" destId="{0FBC041B-D5A5-4204-969B-8FA626CF184B}" srcOrd="1" destOrd="0" presId="urn:microsoft.com/office/officeart/2005/8/layout/list1"/>
    <dgm:cxn modelId="{C0146BA1-B9D4-4B0F-8160-9D829D513A74}" type="presParOf" srcId="{53C35171-0F6D-47D6-9F71-AB4E2FB41423}" destId="{52789CAC-3CA8-42D2-8904-A936120F1C4B}" srcOrd="1" destOrd="0" presId="urn:microsoft.com/office/officeart/2005/8/layout/list1"/>
    <dgm:cxn modelId="{E126F437-6188-4059-9546-99DA993DA6D1}" type="presParOf" srcId="{53C35171-0F6D-47D6-9F71-AB4E2FB41423}" destId="{20DC9C92-7999-49DE-B9E4-05E5B49BE4F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202A45-A28B-4560-8225-6CC0DE6D1FEE}"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pPr rtl="1"/>
          <a:endParaRPr lang="ar-IQ"/>
        </a:p>
      </dgm:t>
    </dgm:pt>
    <dgm:pt modelId="{446583AC-1D9F-428D-8BFD-79E9CC61AAE9}">
      <dgm:prSet phldrT="[Text]" custT="1"/>
      <dgm:spPr/>
      <dgm:t>
        <a:bodyPr/>
        <a:lstStyle/>
        <a:p>
          <a:pPr rtl="1"/>
          <a:r>
            <a:rPr lang="ar-IQ" sz="1600" dirty="0" smtClean="0"/>
            <a:t>الاتجاهات الحديثة </a:t>
          </a:r>
        </a:p>
        <a:p>
          <a:pPr rtl="1"/>
          <a:r>
            <a:rPr lang="ar-IQ" sz="1600" dirty="0" smtClean="0"/>
            <a:t>الدولة هي الشخص الرئيس للقانون الدولي </a:t>
          </a:r>
          <a:endParaRPr lang="ar-IQ" sz="1600" dirty="0"/>
        </a:p>
      </dgm:t>
    </dgm:pt>
    <dgm:pt modelId="{7A4B24FE-4636-4DE4-BFCA-170E53AC305E}" type="parTrans" cxnId="{51911616-D46B-429A-A097-95CF597E1A8D}">
      <dgm:prSet/>
      <dgm:spPr/>
      <dgm:t>
        <a:bodyPr/>
        <a:lstStyle/>
        <a:p>
          <a:pPr rtl="1"/>
          <a:endParaRPr lang="ar-IQ"/>
        </a:p>
      </dgm:t>
    </dgm:pt>
    <dgm:pt modelId="{E54CFE84-D890-46A0-AA7F-BBC951B4D6DA}" type="sibTrans" cxnId="{51911616-D46B-429A-A097-95CF597E1A8D}">
      <dgm:prSet/>
      <dgm:spPr/>
      <dgm:t>
        <a:bodyPr/>
        <a:lstStyle/>
        <a:p>
          <a:pPr rtl="1"/>
          <a:endParaRPr lang="ar-IQ"/>
        </a:p>
      </dgm:t>
    </dgm:pt>
    <dgm:pt modelId="{2C3A3E3C-62F1-4CEC-A24B-7459112C5A61}">
      <dgm:prSet phldrT="[Text]" custT="1"/>
      <dgm:spPr>
        <a:solidFill>
          <a:schemeClr val="tx2">
            <a:lumMod val="75000"/>
          </a:schemeClr>
        </a:solidFill>
      </dgm:spPr>
      <dgm:t>
        <a:bodyPr/>
        <a:lstStyle/>
        <a:p>
          <a:pPr rtl="1"/>
          <a:r>
            <a:rPr lang="ar-IQ" sz="1400" dirty="0" smtClean="0">
              <a:solidFill>
                <a:schemeClr val="bg1"/>
              </a:solidFill>
            </a:rPr>
            <a:t>الفئة الاولى:</a:t>
          </a:r>
        </a:p>
        <a:p>
          <a:pPr rtl="1"/>
          <a:r>
            <a:rPr lang="ar-IQ" sz="1400" dirty="0" smtClean="0"/>
            <a:t> الدولة الشخص الرئيس للقانون الدولي لكن لا يذكرون من هم الاشخاص الاخرون </a:t>
          </a:r>
          <a:endParaRPr lang="ar-IQ" sz="1400" dirty="0"/>
        </a:p>
      </dgm:t>
    </dgm:pt>
    <dgm:pt modelId="{02105875-B4E2-4039-A3A6-5A4D8B758387}" type="parTrans" cxnId="{580A53F4-D127-41D0-8C81-2D2C8AD34A45}">
      <dgm:prSet/>
      <dgm:spPr/>
      <dgm:t>
        <a:bodyPr/>
        <a:lstStyle/>
        <a:p>
          <a:pPr rtl="1"/>
          <a:endParaRPr lang="ar-IQ"/>
        </a:p>
      </dgm:t>
    </dgm:pt>
    <dgm:pt modelId="{08704F97-2E64-4D84-8C8D-6C19F5FC9597}" type="sibTrans" cxnId="{580A53F4-D127-41D0-8C81-2D2C8AD34A45}">
      <dgm:prSet/>
      <dgm:spPr/>
      <dgm:t>
        <a:bodyPr/>
        <a:lstStyle/>
        <a:p>
          <a:pPr rtl="1"/>
          <a:endParaRPr lang="ar-IQ"/>
        </a:p>
      </dgm:t>
    </dgm:pt>
    <dgm:pt modelId="{3377D70B-90FF-4301-9D6A-15E2DC6CC900}">
      <dgm:prSet phldrT="[Text]"/>
      <dgm:spPr>
        <a:solidFill>
          <a:srgbClr val="DA52CA"/>
        </a:solidFill>
      </dgm:spPr>
      <dgm:t>
        <a:bodyPr/>
        <a:lstStyle/>
        <a:p>
          <a:pPr rtl="1"/>
          <a:r>
            <a:rPr lang="ar-IQ" dirty="0" smtClean="0"/>
            <a:t>هذا المذهب هو الاقرب والاصلح للتطور القانوني حيث اخذت بنظر الاعتبار التطور الذي طرأ على المجتمع الدولي فوسعت من نطاق القانون الدول العام ليشمل الى جانب الدول المنظمات الدولية  والافراد والاشخاص الدولية الاخرى </a:t>
          </a:r>
          <a:endParaRPr lang="ar-IQ" dirty="0"/>
        </a:p>
      </dgm:t>
    </dgm:pt>
    <dgm:pt modelId="{21DC3F92-4CE8-4B8F-90AE-C4289614D219}" type="parTrans" cxnId="{37F22771-74C7-48C2-8F8A-8349355A2521}">
      <dgm:prSet/>
      <dgm:spPr/>
      <dgm:t>
        <a:bodyPr/>
        <a:lstStyle/>
        <a:p>
          <a:pPr rtl="1"/>
          <a:endParaRPr lang="ar-IQ"/>
        </a:p>
      </dgm:t>
    </dgm:pt>
    <dgm:pt modelId="{EBAD973E-0058-4E77-A6CD-5652572CC961}" type="sibTrans" cxnId="{37F22771-74C7-48C2-8F8A-8349355A2521}">
      <dgm:prSet/>
      <dgm:spPr/>
      <dgm:t>
        <a:bodyPr/>
        <a:lstStyle/>
        <a:p>
          <a:pPr rtl="1"/>
          <a:endParaRPr lang="ar-IQ"/>
        </a:p>
      </dgm:t>
    </dgm:pt>
    <dgm:pt modelId="{0E42FEB7-96C0-4F2F-BFAD-E0540E270B6E}">
      <dgm:prSet phldrT="[Text]" custT="1"/>
      <dgm:spPr>
        <a:solidFill>
          <a:srgbClr val="C00000"/>
        </a:solidFill>
      </dgm:spPr>
      <dgm:t>
        <a:bodyPr/>
        <a:lstStyle/>
        <a:p>
          <a:pPr rtl="1"/>
          <a:r>
            <a:rPr lang="ar-IQ" sz="1400" dirty="0" smtClean="0">
              <a:solidFill>
                <a:schemeClr val="bg1"/>
              </a:solidFill>
            </a:rPr>
            <a:t>الفئة الثالثة </a:t>
          </a:r>
        </a:p>
        <a:p>
          <a:pPr rtl="1"/>
          <a:r>
            <a:rPr lang="ar-IQ" sz="1400" dirty="0" smtClean="0"/>
            <a:t>تفسح للفرد مجالاً ضيقاً الى جانب الدولة والمنظمات الدولية منهم الاستاذة باستيد </a:t>
          </a:r>
          <a:endParaRPr lang="ar-IQ" sz="1400" dirty="0"/>
        </a:p>
      </dgm:t>
    </dgm:pt>
    <dgm:pt modelId="{236F28BF-91E0-4ACB-9231-E0D9C71159B2}" type="parTrans" cxnId="{D8C008C4-0623-45E1-9C8A-F530ED62E8CB}">
      <dgm:prSet/>
      <dgm:spPr/>
      <dgm:t>
        <a:bodyPr/>
        <a:lstStyle/>
        <a:p>
          <a:pPr rtl="1"/>
          <a:endParaRPr lang="ar-IQ"/>
        </a:p>
      </dgm:t>
    </dgm:pt>
    <dgm:pt modelId="{2ED98592-900A-4141-A3FB-436DC81423C4}" type="sibTrans" cxnId="{D8C008C4-0623-45E1-9C8A-F530ED62E8CB}">
      <dgm:prSet/>
      <dgm:spPr/>
      <dgm:t>
        <a:bodyPr/>
        <a:lstStyle/>
        <a:p>
          <a:pPr rtl="1"/>
          <a:endParaRPr lang="ar-IQ"/>
        </a:p>
      </dgm:t>
    </dgm:pt>
    <dgm:pt modelId="{3994CE11-75D8-4733-AEB5-E2C6F63A3285}">
      <dgm:prSet phldrT="[Text]" custT="1"/>
      <dgm:spPr>
        <a:solidFill>
          <a:srgbClr val="FFC000"/>
        </a:solidFill>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IQ" sz="1400" dirty="0" smtClean="0">
              <a:solidFill>
                <a:schemeClr val="bg1"/>
              </a:solidFill>
            </a:rPr>
            <a:t>الفئة الثانية </a:t>
          </a:r>
        </a:p>
        <a:p>
          <a:pPr marL="0" marR="0" indent="0" defTabSz="914400" rtl="1" eaLnBrk="1" fontAlgn="auto" latinLnBrk="0" hangingPunct="1">
            <a:lnSpc>
              <a:spcPct val="100000"/>
            </a:lnSpc>
            <a:spcBef>
              <a:spcPts val="0"/>
            </a:spcBef>
            <a:spcAft>
              <a:spcPts val="0"/>
            </a:spcAft>
            <a:buClrTx/>
            <a:buSzTx/>
            <a:buFontTx/>
            <a:buNone/>
            <a:tabLst/>
            <a:defRPr/>
          </a:pPr>
          <a:r>
            <a:rPr lang="ar-IQ" sz="1400" dirty="0" smtClean="0"/>
            <a:t> تستبعد الفرد بصورة صريحة من ان يكون من اشخاص القانون الدولي العام ومن هولاء الاستاذ لويس دلبيز ويعرف القانون الدولي العام </a:t>
          </a:r>
        </a:p>
        <a:p>
          <a:pPr defTabSz="533400" rtl="1">
            <a:lnSpc>
              <a:spcPct val="90000"/>
            </a:lnSpc>
            <a:spcBef>
              <a:spcPct val="0"/>
            </a:spcBef>
            <a:spcAft>
              <a:spcPct val="35000"/>
            </a:spcAft>
          </a:pPr>
          <a:r>
            <a:rPr lang="ar-IQ" sz="1400" dirty="0" smtClean="0"/>
            <a:t>(مجموعة من القواعد القانونية التي تحكم العلاقات بين الدول والكيانات الدولية الاخرى) </a:t>
          </a:r>
          <a:r>
            <a:rPr lang="ar-IQ" sz="1200" dirty="0" smtClean="0"/>
            <a:t>. </a:t>
          </a:r>
          <a:endParaRPr lang="ar-IQ" sz="1200" dirty="0"/>
        </a:p>
      </dgm:t>
    </dgm:pt>
    <dgm:pt modelId="{E5CAFCC0-2F16-44AC-92CA-E41F15FA0AF4}" type="parTrans" cxnId="{F1A0DA85-D4B2-4047-8D54-84032DDCA276}">
      <dgm:prSet/>
      <dgm:spPr/>
      <dgm:t>
        <a:bodyPr/>
        <a:lstStyle/>
        <a:p>
          <a:pPr rtl="1"/>
          <a:endParaRPr lang="ar-IQ"/>
        </a:p>
      </dgm:t>
    </dgm:pt>
    <dgm:pt modelId="{540D2505-8EB4-405D-BDC4-4B304F57B1FA}" type="sibTrans" cxnId="{F1A0DA85-D4B2-4047-8D54-84032DDCA276}">
      <dgm:prSet/>
      <dgm:spPr/>
      <dgm:t>
        <a:bodyPr/>
        <a:lstStyle/>
        <a:p>
          <a:pPr rtl="1"/>
          <a:endParaRPr lang="ar-IQ"/>
        </a:p>
      </dgm:t>
    </dgm:pt>
    <dgm:pt modelId="{867E7A35-3057-4BF5-AB84-145C2232AF70}" type="pres">
      <dgm:prSet presAssocID="{9B202A45-A28B-4560-8225-6CC0DE6D1FEE}" presName="cycle" presStyleCnt="0">
        <dgm:presLayoutVars>
          <dgm:chMax val="1"/>
          <dgm:dir/>
          <dgm:animLvl val="ctr"/>
          <dgm:resizeHandles val="exact"/>
        </dgm:presLayoutVars>
      </dgm:prSet>
      <dgm:spPr/>
      <dgm:t>
        <a:bodyPr/>
        <a:lstStyle/>
        <a:p>
          <a:pPr rtl="1"/>
          <a:endParaRPr lang="ar-IQ"/>
        </a:p>
      </dgm:t>
    </dgm:pt>
    <dgm:pt modelId="{A1F91E81-697A-4486-AFD0-D87B1D6C499F}" type="pres">
      <dgm:prSet presAssocID="{446583AC-1D9F-428D-8BFD-79E9CC61AAE9}" presName="centerShape" presStyleLbl="node0" presStyleIdx="0" presStyleCnt="1" custScaleX="124466"/>
      <dgm:spPr/>
      <dgm:t>
        <a:bodyPr/>
        <a:lstStyle/>
        <a:p>
          <a:pPr rtl="1"/>
          <a:endParaRPr lang="ar-IQ"/>
        </a:p>
      </dgm:t>
    </dgm:pt>
    <dgm:pt modelId="{B8D18202-3395-4559-8AEF-A50476158D7F}" type="pres">
      <dgm:prSet presAssocID="{02105875-B4E2-4039-A3A6-5A4D8B758387}" presName="Name9" presStyleLbl="parChTrans1D2" presStyleIdx="0" presStyleCnt="4"/>
      <dgm:spPr/>
      <dgm:t>
        <a:bodyPr/>
        <a:lstStyle/>
        <a:p>
          <a:pPr rtl="1"/>
          <a:endParaRPr lang="ar-IQ"/>
        </a:p>
      </dgm:t>
    </dgm:pt>
    <dgm:pt modelId="{894D3E08-7CF9-47D1-8CD9-0B08EDB07D70}" type="pres">
      <dgm:prSet presAssocID="{02105875-B4E2-4039-A3A6-5A4D8B758387}" presName="connTx" presStyleLbl="parChTrans1D2" presStyleIdx="0" presStyleCnt="4"/>
      <dgm:spPr/>
      <dgm:t>
        <a:bodyPr/>
        <a:lstStyle/>
        <a:p>
          <a:pPr rtl="1"/>
          <a:endParaRPr lang="ar-IQ"/>
        </a:p>
      </dgm:t>
    </dgm:pt>
    <dgm:pt modelId="{8D2E7C28-D959-4200-91B4-A79E254E93E4}" type="pres">
      <dgm:prSet presAssocID="{2C3A3E3C-62F1-4CEC-A24B-7459112C5A61}" presName="node" presStyleLbl="node1" presStyleIdx="0" presStyleCnt="4" custScaleX="124466">
        <dgm:presLayoutVars>
          <dgm:bulletEnabled val="1"/>
        </dgm:presLayoutVars>
      </dgm:prSet>
      <dgm:spPr/>
      <dgm:t>
        <a:bodyPr/>
        <a:lstStyle/>
        <a:p>
          <a:pPr rtl="1"/>
          <a:endParaRPr lang="ar-IQ"/>
        </a:p>
      </dgm:t>
    </dgm:pt>
    <dgm:pt modelId="{A8F63101-5D5E-4C72-BEB4-D8B6E3C9918B}" type="pres">
      <dgm:prSet presAssocID="{21DC3F92-4CE8-4B8F-90AE-C4289614D219}" presName="Name9" presStyleLbl="parChTrans1D2" presStyleIdx="1" presStyleCnt="4"/>
      <dgm:spPr/>
      <dgm:t>
        <a:bodyPr/>
        <a:lstStyle/>
        <a:p>
          <a:pPr rtl="1"/>
          <a:endParaRPr lang="ar-IQ"/>
        </a:p>
      </dgm:t>
    </dgm:pt>
    <dgm:pt modelId="{910C9E46-C865-46F7-B799-57D33012159B}" type="pres">
      <dgm:prSet presAssocID="{21DC3F92-4CE8-4B8F-90AE-C4289614D219}" presName="connTx" presStyleLbl="parChTrans1D2" presStyleIdx="1" presStyleCnt="4"/>
      <dgm:spPr/>
      <dgm:t>
        <a:bodyPr/>
        <a:lstStyle/>
        <a:p>
          <a:pPr rtl="1"/>
          <a:endParaRPr lang="ar-IQ"/>
        </a:p>
      </dgm:t>
    </dgm:pt>
    <dgm:pt modelId="{17EE86C2-69A2-40E5-8D81-5889777223CF}" type="pres">
      <dgm:prSet presAssocID="{3377D70B-90FF-4301-9D6A-15E2DC6CC900}" presName="node" presStyleLbl="node1" presStyleIdx="1" presStyleCnt="4" custScaleX="189912" custScaleY="130545" custRadScaleRad="145089" custRadScaleInc="-178">
        <dgm:presLayoutVars>
          <dgm:bulletEnabled val="1"/>
        </dgm:presLayoutVars>
      </dgm:prSet>
      <dgm:spPr/>
      <dgm:t>
        <a:bodyPr/>
        <a:lstStyle/>
        <a:p>
          <a:pPr rtl="1"/>
          <a:endParaRPr lang="ar-IQ"/>
        </a:p>
      </dgm:t>
    </dgm:pt>
    <dgm:pt modelId="{EC019F11-1168-4F37-A9E4-8F8E931EA983}" type="pres">
      <dgm:prSet presAssocID="{236F28BF-91E0-4ACB-9231-E0D9C71159B2}" presName="Name9" presStyleLbl="parChTrans1D2" presStyleIdx="2" presStyleCnt="4"/>
      <dgm:spPr/>
      <dgm:t>
        <a:bodyPr/>
        <a:lstStyle/>
        <a:p>
          <a:pPr rtl="1"/>
          <a:endParaRPr lang="ar-IQ"/>
        </a:p>
      </dgm:t>
    </dgm:pt>
    <dgm:pt modelId="{BCD2D851-3D37-4D52-8874-D3CBAFB11CB3}" type="pres">
      <dgm:prSet presAssocID="{236F28BF-91E0-4ACB-9231-E0D9C71159B2}" presName="connTx" presStyleLbl="parChTrans1D2" presStyleIdx="2" presStyleCnt="4"/>
      <dgm:spPr/>
      <dgm:t>
        <a:bodyPr/>
        <a:lstStyle/>
        <a:p>
          <a:pPr rtl="1"/>
          <a:endParaRPr lang="ar-IQ"/>
        </a:p>
      </dgm:t>
    </dgm:pt>
    <dgm:pt modelId="{D27C9B68-1A99-41DF-8383-3F093A8216CF}" type="pres">
      <dgm:prSet presAssocID="{0E42FEB7-96C0-4F2F-BFAD-E0540E270B6E}" presName="node" presStyleLbl="node1" presStyleIdx="2" presStyleCnt="4" custScaleX="118520" custRadScaleRad="95650" custRadScaleInc="3039">
        <dgm:presLayoutVars>
          <dgm:bulletEnabled val="1"/>
        </dgm:presLayoutVars>
      </dgm:prSet>
      <dgm:spPr/>
      <dgm:t>
        <a:bodyPr/>
        <a:lstStyle/>
        <a:p>
          <a:pPr rtl="1"/>
          <a:endParaRPr lang="ar-IQ"/>
        </a:p>
      </dgm:t>
    </dgm:pt>
    <dgm:pt modelId="{505AAFB5-AC31-4F73-9D22-5E1E29B95657}" type="pres">
      <dgm:prSet presAssocID="{E5CAFCC0-2F16-44AC-92CA-E41F15FA0AF4}" presName="Name9" presStyleLbl="parChTrans1D2" presStyleIdx="3" presStyleCnt="4"/>
      <dgm:spPr/>
      <dgm:t>
        <a:bodyPr/>
        <a:lstStyle/>
        <a:p>
          <a:pPr rtl="1"/>
          <a:endParaRPr lang="ar-IQ"/>
        </a:p>
      </dgm:t>
    </dgm:pt>
    <dgm:pt modelId="{4AF84712-44C1-4F27-9E23-A078EA2770B9}" type="pres">
      <dgm:prSet presAssocID="{E5CAFCC0-2F16-44AC-92CA-E41F15FA0AF4}" presName="connTx" presStyleLbl="parChTrans1D2" presStyleIdx="3" presStyleCnt="4"/>
      <dgm:spPr/>
      <dgm:t>
        <a:bodyPr/>
        <a:lstStyle/>
        <a:p>
          <a:pPr rtl="1"/>
          <a:endParaRPr lang="ar-IQ"/>
        </a:p>
      </dgm:t>
    </dgm:pt>
    <dgm:pt modelId="{0B4445D4-72F2-4900-A76A-A8EDA4FD22FE}" type="pres">
      <dgm:prSet presAssocID="{3994CE11-75D8-4733-AEB5-E2C6F63A3285}" presName="node" presStyleLbl="node1" presStyleIdx="3" presStyleCnt="4" custScaleX="204450" custScaleY="129295" custRadScaleRad="147207" custRadScaleInc="-2988">
        <dgm:presLayoutVars>
          <dgm:bulletEnabled val="1"/>
        </dgm:presLayoutVars>
      </dgm:prSet>
      <dgm:spPr/>
      <dgm:t>
        <a:bodyPr/>
        <a:lstStyle/>
        <a:p>
          <a:pPr rtl="1"/>
          <a:endParaRPr lang="ar-IQ"/>
        </a:p>
      </dgm:t>
    </dgm:pt>
  </dgm:ptLst>
  <dgm:cxnLst>
    <dgm:cxn modelId="{F1A0DA85-D4B2-4047-8D54-84032DDCA276}" srcId="{446583AC-1D9F-428D-8BFD-79E9CC61AAE9}" destId="{3994CE11-75D8-4733-AEB5-E2C6F63A3285}" srcOrd="3" destOrd="0" parTransId="{E5CAFCC0-2F16-44AC-92CA-E41F15FA0AF4}" sibTransId="{540D2505-8EB4-405D-BDC4-4B304F57B1FA}"/>
    <dgm:cxn modelId="{E74A5A3A-354B-4C35-B8D5-6764D493AF81}" type="presOf" srcId="{236F28BF-91E0-4ACB-9231-E0D9C71159B2}" destId="{BCD2D851-3D37-4D52-8874-D3CBAFB11CB3}" srcOrd="1" destOrd="0" presId="urn:microsoft.com/office/officeart/2005/8/layout/radial1"/>
    <dgm:cxn modelId="{37F22771-74C7-48C2-8F8A-8349355A2521}" srcId="{446583AC-1D9F-428D-8BFD-79E9CC61AAE9}" destId="{3377D70B-90FF-4301-9D6A-15E2DC6CC900}" srcOrd="1" destOrd="0" parTransId="{21DC3F92-4CE8-4B8F-90AE-C4289614D219}" sibTransId="{EBAD973E-0058-4E77-A6CD-5652572CC961}"/>
    <dgm:cxn modelId="{7993ACD4-818E-49DF-BD6C-80A7B4D3095B}" type="presOf" srcId="{236F28BF-91E0-4ACB-9231-E0D9C71159B2}" destId="{EC019F11-1168-4F37-A9E4-8F8E931EA983}" srcOrd="0" destOrd="0" presId="urn:microsoft.com/office/officeart/2005/8/layout/radial1"/>
    <dgm:cxn modelId="{0630312D-B5A1-4CEA-BECD-047696350F3F}" type="presOf" srcId="{02105875-B4E2-4039-A3A6-5A4D8B758387}" destId="{B8D18202-3395-4559-8AEF-A50476158D7F}" srcOrd="0" destOrd="0" presId="urn:microsoft.com/office/officeart/2005/8/layout/radial1"/>
    <dgm:cxn modelId="{6E1DD3FD-7E21-4DCF-B76B-384C36D1FFB0}" type="presOf" srcId="{E5CAFCC0-2F16-44AC-92CA-E41F15FA0AF4}" destId="{505AAFB5-AC31-4F73-9D22-5E1E29B95657}" srcOrd="0" destOrd="0" presId="urn:microsoft.com/office/officeart/2005/8/layout/radial1"/>
    <dgm:cxn modelId="{77CBA662-DCC2-4ECA-8D5E-06826F2FECDB}" type="presOf" srcId="{21DC3F92-4CE8-4B8F-90AE-C4289614D219}" destId="{910C9E46-C865-46F7-B799-57D33012159B}" srcOrd="1" destOrd="0" presId="urn:microsoft.com/office/officeart/2005/8/layout/radial1"/>
    <dgm:cxn modelId="{580A53F4-D127-41D0-8C81-2D2C8AD34A45}" srcId="{446583AC-1D9F-428D-8BFD-79E9CC61AAE9}" destId="{2C3A3E3C-62F1-4CEC-A24B-7459112C5A61}" srcOrd="0" destOrd="0" parTransId="{02105875-B4E2-4039-A3A6-5A4D8B758387}" sibTransId="{08704F97-2E64-4D84-8C8D-6C19F5FC9597}"/>
    <dgm:cxn modelId="{BCC83CC3-1083-48D7-B471-84EBE24A361B}" type="presOf" srcId="{2C3A3E3C-62F1-4CEC-A24B-7459112C5A61}" destId="{8D2E7C28-D959-4200-91B4-A79E254E93E4}" srcOrd="0" destOrd="0" presId="urn:microsoft.com/office/officeart/2005/8/layout/radial1"/>
    <dgm:cxn modelId="{0E47BF3A-6DCD-458D-BA62-A9F741EDC978}" type="presOf" srcId="{446583AC-1D9F-428D-8BFD-79E9CC61AAE9}" destId="{A1F91E81-697A-4486-AFD0-D87B1D6C499F}" srcOrd="0" destOrd="0" presId="urn:microsoft.com/office/officeart/2005/8/layout/radial1"/>
    <dgm:cxn modelId="{7C075CBB-1180-421C-ABC0-CE73EF843400}" type="presOf" srcId="{3377D70B-90FF-4301-9D6A-15E2DC6CC900}" destId="{17EE86C2-69A2-40E5-8D81-5889777223CF}" srcOrd="0" destOrd="0" presId="urn:microsoft.com/office/officeart/2005/8/layout/radial1"/>
    <dgm:cxn modelId="{3ABE4D12-CEA7-4EF8-A013-0F5799F193BD}" type="presOf" srcId="{02105875-B4E2-4039-A3A6-5A4D8B758387}" destId="{894D3E08-7CF9-47D1-8CD9-0B08EDB07D70}" srcOrd="1" destOrd="0" presId="urn:microsoft.com/office/officeart/2005/8/layout/radial1"/>
    <dgm:cxn modelId="{A07DA5C3-A2CD-463B-9368-BC908ED52582}" type="presOf" srcId="{21DC3F92-4CE8-4B8F-90AE-C4289614D219}" destId="{A8F63101-5D5E-4C72-BEB4-D8B6E3C9918B}" srcOrd="0" destOrd="0" presId="urn:microsoft.com/office/officeart/2005/8/layout/radial1"/>
    <dgm:cxn modelId="{1B3C5ABD-B191-49C4-AD2D-9948257E3AB0}" type="presOf" srcId="{3994CE11-75D8-4733-AEB5-E2C6F63A3285}" destId="{0B4445D4-72F2-4900-A76A-A8EDA4FD22FE}" srcOrd="0" destOrd="0" presId="urn:microsoft.com/office/officeart/2005/8/layout/radial1"/>
    <dgm:cxn modelId="{D8C008C4-0623-45E1-9C8A-F530ED62E8CB}" srcId="{446583AC-1D9F-428D-8BFD-79E9CC61AAE9}" destId="{0E42FEB7-96C0-4F2F-BFAD-E0540E270B6E}" srcOrd="2" destOrd="0" parTransId="{236F28BF-91E0-4ACB-9231-E0D9C71159B2}" sibTransId="{2ED98592-900A-4141-A3FB-436DC81423C4}"/>
    <dgm:cxn modelId="{51911616-D46B-429A-A097-95CF597E1A8D}" srcId="{9B202A45-A28B-4560-8225-6CC0DE6D1FEE}" destId="{446583AC-1D9F-428D-8BFD-79E9CC61AAE9}" srcOrd="0" destOrd="0" parTransId="{7A4B24FE-4636-4DE4-BFCA-170E53AC305E}" sibTransId="{E54CFE84-D890-46A0-AA7F-BBC951B4D6DA}"/>
    <dgm:cxn modelId="{E40BF16C-4C3D-4287-ACE8-0EA34928CE8C}" type="presOf" srcId="{E5CAFCC0-2F16-44AC-92CA-E41F15FA0AF4}" destId="{4AF84712-44C1-4F27-9E23-A078EA2770B9}" srcOrd="1" destOrd="0" presId="urn:microsoft.com/office/officeart/2005/8/layout/radial1"/>
    <dgm:cxn modelId="{ED0B1C0C-6AAA-4361-972F-63738F0F608D}" type="presOf" srcId="{0E42FEB7-96C0-4F2F-BFAD-E0540E270B6E}" destId="{D27C9B68-1A99-41DF-8383-3F093A8216CF}" srcOrd="0" destOrd="0" presId="urn:microsoft.com/office/officeart/2005/8/layout/radial1"/>
    <dgm:cxn modelId="{C6C8B4EF-9BD7-44CC-BC2A-3B64A3F38059}" type="presOf" srcId="{9B202A45-A28B-4560-8225-6CC0DE6D1FEE}" destId="{867E7A35-3057-4BF5-AB84-145C2232AF70}" srcOrd="0" destOrd="0" presId="urn:microsoft.com/office/officeart/2005/8/layout/radial1"/>
    <dgm:cxn modelId="{ACF6FB8B-BDBB-4FAE-952E-37F8A2CF63C9}" type="presParOf" srcId="{867E7A35-3057-4BF5-AB84-145C2232AF70}" destId="{A1F91E81-697A-4486-AFD0-D87B1D6C499F}" srcOrd="0" destOrd="0" presId="urn:microsoft.com/office/officeart/2005/8/layout/radial1"/>
    <dgm:cxn modelId="{B5366454-06B5-44C9-9C1B-39895FD54292}" type="presParOf" srcId="{867E7A35-3057-4BF5-AB84-145C2232AF70}" destId="{B8D18202-3395-4559-8AEF-A50476158D7F}" srcOrd="1" destOrd="0" presId="urn:microsoft.com/office/officeart/2005/8/layout/radial1"/>
    <dgm:cxn modelId="{1035B7B2-ED2F-4AD8-A84E-C17FADE765B5}" type="presParOf" srcId="{B8D18202-3395-4559-8AEF-A50476158D7F}" destId="{894D3E08-7CF9-47D1-8CD9-0B08EDB07D70}" srcOrd="0" destOrd="0" presId="urn:microsoft.com/office/officeart/2005/8/layout/radial1"/>
    <dgm:cxn modelId="{7E6A38BE-883A-424E-AE86-A8DFD86B835A}" type="presParOf" srcId="{867E7A35-3057-4BF5-AB84-145C2232AF70}" destId="{8D2E7C28-D959-4200-91B4-A79E254E93E4}" srcOrd="2" destOrd="0" presId="urn:microsoft.com/office/officeart/2005/8/layout/radial1"/>
    <dgm:cxn modelId="{746B3B7D-0F61-45E3-BA1E-DC01C64141F9}" type="presParOf" srcId="{867E7A35-3057-4BF5-AB84-145C2232AF70}" destId="{A8F63101-5D5E-4C72-BEB4-D8B6E3C9918B}" srcOrd="3" destOrd="0" presId="urn:microsoft.com/office/officeart/2005/8/layout/radial1"/>
    <dgm:cxn modelId="{25CBE99D-4EB8-4233-A4A7-5FE0E2E236A4}" type="presParOf" srcId="{A8F63101-5D5E-4C72-BEB4-D8B6E3C9918B}" destId="{910C9E46-C865-46F7-B799-57D33012159B}" srcOrd="0" destOrd="0" presId="urn:microsoft.com/office/officeart/2005/8/layout/radial1"/>
    <dgm:cxn modelId="{E9C765CC-1996-439A-84EB-72C57BE5813A}" type="presParOf" srcId="{867E7A35-3057-4BF5-AB84-145C2232AF70}" destId="{17EE86C2-69A2-40E5-8D81-5889777223CF}" srcOrd="4" destOrd="0" presId="urn:microsoft.com/office/officeart/2005/8/layout/radial1"/>
    <dgm:cxn modelId="{3B62976F-50E2-417F-8F55-AE3F9C379A38}" type="presParOf" srcId="{867E7A35-3057-4BF5-AB84-145C2232AF70}" destId="{EC019F11-1168-4F37-A9E4-8F8E931EA983}" srcOrd="5" destOrd="0" presId="urn:microsoft.com/office/officeart/2005/8/layout/radial1"/>
    <dgm:cxn modelId="{4C48C008-B35F-4878-8CF9-61E0503957D7}" type="presParOf" srcId="{EC019F11-1168-4F37-A9E4-8F8E931EA983}" destId="{BCD2D851-3D37-4D52-8874-D3CBAFB11CB3}" srcOrd="0" destOrd="0" presId="urn:microsoft.com/office/officeart/2005/8/layout/radial1"/>
    <dgm:cxn modelId="{4887F363-CC96-4C02-A5AD-6C313E0062C0}" type="presParOf" srcId="{867E7A35-3057-4BF5-AB84-145C2232AF70}" destId="{D27C9B68-1A99-41DF-8383-3F093A8216CF}" srcOrd="6" destOrd="0" presId="urn:microsoft.com/office/officeart/2005/8/layout/radial1"/>
    <dgm:cxn modelId="{701142AF-E607-4AFD-80DA-50B08A6D1A4A}" type="presParOf" srcId="{867E7A35-3057-4BF5-AB84-145C2232AF70}" destId="{505AAFB5-AC31-4F73-9D22-5E1E29B95657}" srcOrd="7" destOrd="0" presId="urn:microsoft.com/office/officeart/2005/8/layout/radial1"/>
    <dgm:cxn modelId="{517416E7-C595-4C46-9DCE-B3ABC827F1C0}" type="presParOf" srcId="{505AAFB5-AC31-4F73-9D22-5E1E29B95657}" destId="{4AF84712-44C1-4F27-9E23-A078EA2770B9}" srcOrd="0" destOrd="0" presId="urn:microsoft.com/office/officeart/2005/8/layout/radial1"/>
    <dgm:cxn modelId="{749C0F32-44E3-4E5B-88B6-BF3A30ADED13}" type="presParOf" srcId="{867E7A35-3057-4BF5-AB84-145C2232AF70}" destId="{0B4445D4-72F2-4900-A76A-A8EDA4FD22F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2C2963-801E-48AD-9CA7-51757FEC4A8A}" type="doc">
      <dgm:prSet loTypeId="urn:microsoft.com/office/officeart/2005/8/layout/radial3" loCatId="cycle" qsTypeId="urn:microsoft.com/office/officeart/2005/8/quickstyle/simple1" qsCatId="simple" csTypeId="urn:microsoft.com/office/officeart/2005/8/colors/accent1_2" csCatId="accent1" phldr="1"/>
      <dgm:spPr/>
      <dgm:t>
        <a:bodyPr/>
        <a:lstStyle/>
        <a:p>
          <a:pPr rtl="1"/>
          <a:endParaRPr lang="ar-IQ"/>
        </a:p>
      </dgm:t>
    </dgm:pt>
    <dgm:pt modelId="{176E2A80-AB3F-4037-B56B-6E40B79F6953}">
      <dgm:prSet phldrT="[Text]" custT="1"/>
      <dgm:spPr>
        <a:solidFill>
          <a:srgbClr val="C00000">
            <a:alpha val="50000"/>
          </a:srgbClr>
        </a:solidFill>
      </dgm:spPr>
      <dgm:t>
        <a:bodyPr/>
        <a:lstStyle/>
        <a:p>
          <a:pPr rtl="1"/>
          <a:r>
            <a:rPr lang="ar-IQ" sz="1600" dirty="0" smtClean="0"/>
            <a:t>ويعد الكاتب بروسبيرو فيدروزي عام 1897 اول من نادى بضرورة تمتع المنظمات الدولية بالشخصية القانونية الدولية عندما قال بتمتع الاتحادات الادارية الدولية بهذه الصفة </a:t>
          </a:r>
          <a:endParaRPr lang="ar-IQ" sz="1600" dirty="0"/>
        </a:p>
      </dgm:t>
    </dgm:pt>
    <dgm:pt modelId="{22C284A3-5009-46B0-BB4C-504FF1ED70D1}" type="parTrans" cxnId="{BDFC6A60-E615-4C4D-8E4B-85F603286993}">
      <dgm:prSet/>
      <dgm:spPr/>
      <dgm:t>
        <a:bodyPr/>
        <a:lstStyle/>
        <a:p>
          <a:pPr rtl="1"/>
          <a:endParaRPr lang="ar-IQ"/>
        </a:p>
      </dgm:t>
    </dgm:pt>
    <dgm:pt modelId="{A5183E2F-85B1-4059-B845-9F1B91660AA1}" type="sibTrans" cxnId="{BDFC6A60-E615-4C4D-8E4B-85F603286993}">
      <dgm:prSet/>
      <dgm:spPr/>
      <dgm:t>
        <a:bodyPr/>
        <a:lstStyle/>
        <a:p>
          <a:pPr rtl="1"/>
          <a:endParaRPr lang="ar-IQ"/>
        </a:p>
      </dgm:t>
    </dgm:pt>
    <dgm:pt modelId="{F13ED119-88D3-4FFF-B8C5-990EEA23698F}">
      <dgm:prSet phldrT="[Text]" custT="1"/>
      <dgm:spPr>
        <a:solidFill>
          <a:srgbClr val="00B050">
            <a:alpha val="50000"/>
          </a:srgbClr>
        </a:solidFill>
      </dgm:spPr>
      <dgm:t>
        <a:bodyPr/>
        <a:lstStyle/>
        <a:p>
          <a:pPr rtl="1"/>
          <a:r>
            <a:rPr lang="ar-IQ" sz="1400" dirty="0" smtClean="0"/>
            <a:t>توالت الادعاءات بعد ذلك منها اعتبار لجنة المضايق التركية التي انشأتها معاهدات لوزان 1923 واللجنة الاوربية لنهر الدانوب هيئات دولية </a:t>
          </a:r>
          <a:endParaRPr lang="ar-IQ" sz="1400" dirty="0"/>
        </a:p>
      </dgm:t>
    </dgm:pt>
    <dgm:pt modelId="{2527888B-051F-4B6F-8C8B-0F9F473C8850}" type="parTrans" cxnId="{97926D30-F9B6-4913-A911-9D86112F4F93}">
      <dgm:prSet/>
      <dgm:spPr/>
      <dgm:t>
        <a:bodyPr/>
        <a:lstStyle/>
        <a:p>
          <a:pPr rtl="1"/>
          <a:endParaRPr lang="ar-IQ"/>
        </a:p>
      </dgm:t>
    </dgm:pt>
    <dgm:pt modelId="{EE347D83-F13B-47E2-97CB-CD8FBD92AD9F}" type="sibTrans" cxnId="{97926D30-F9B6-4913-A911-9D86112F4F93}">
      <dgm:prSet/>
      <dgm:spPr/>
      <dgm:t>
        <a:bodyPr/>
        <a:lstStyle/>
        <a:p>
          <a:pPr rtl="1"/>
          <a:endParaRPr lang="ar-IQ"/>
        </a:p>
      </dgm:t>
    </dgm:pt>
    <dgm:pt modelId="{985C20E3-5A7C-4B81-8DC9-29DB72505BFF}">
      <dgm:prSet phldrT="[Text]" custT="1"/>
      <dgm:spPr>
        <a:solidFill>
          <a:srgbClr val="FFFF00">
            <a:alpha val="50000"/>
          </a:srgbClr>
        </a:solidFill>
      </dgm:spPr>
      <dgm:t>
        <a:bodyPr/>
        <a:lstStyle/>
        <a:p>
          <a:pPr rtl="1"/>
          <a:r>
            <a:rPr lang="ar-IQ" sz="1400" dirty="0" smtClean="0"/>
            <a:t>رأي محكمة العدل الدولية الاستشاري الذي اصدرته سنة 1949 في مسألة قتل الكونت برنادوت وسيط الامم المتحدة في فلسطين المحتة اكد بشكل قاطع تمتع المنظمات الدولية بالشخصية القانونية الدولية  </a:t>
          </a:r>
          <a:endParaRPr lang="ar-IQ" sz="1400" dirty="0"/>
        </a:p>
      </dgm:t>
    </dgm:pt>
    <dgm:pt modelId="{468488D6-3147-4871-A72B-F939B1D6D61F}" type="parTrans" cxnId="{1B07430B-60CA-494D-B77D-E6095D2E6144}">
      <dgm:prSet/>
      <dgm:spPr/>
      <dgm:t>
        <a:bodyPr/>
        <a:lstStyle/>
        <a:p>
          <a:pPr rtl="1"/>
          <a:endParaRPr lang="ar-IQ"/>
        </a:p>
      </dgm:t>
    </dgm:pt>
    <dgm:pt modelId="{E6867828-2CC3-4A6A-82E8-BDB5FDBBACC7}" type="sibTrans" cxnId="{1B07430B-60CA-494D-B77D-E6095D2E6144}">
      <dgm:prSet/>
      <dgm:spPr/>
      <dgm:t>
        <a:bodyPr/>
        <a:lstStyle/>
        <a:p>
          <a:pPr rtl="1"/>
          <a:endParaRPr lang="ar-IQ"/>
        </a:p>
      </dgm:t>
    </dgm:pt>
    <dgm:pt modelId="{428EE570-F61C-4445-B944-B513BDC4EFB5}" type="pres">
      <dgm:prSet presAssocID="{952C2963-801E-48AD-9CA7-51757FEC4A8A}" presName="composite" presStyleCnt="0">
        <dgm:presLayoutVars>
          <dgm:chMax val="1"/>
          <dgm:dir/>
          <dgm:resizeHandles val="exact"/>
        </dgm:presLayoutVars>
      </dgm:prSet>
      <dgm:spPr/>
      <dgm:t>
        <a:bodyPr/>
        <a:lstStyle/>
        <a:p>
          <a:pPr rtl="1"/>
          <a:endParaRPr lang="ar-IQ"/>
        </a:p>
      </dgm:t>
    </dgm:pt>
    <dgm:pt modelId="{09B267BD-9A4A-4EE9-9A46-F50C4447A968}" type="pres">
      <dgm:prSet presAssocID="{952C2963-801E-48AD-9CA7-51757FEC4A8A}" presName="radial" presStyleCnt="0">
        <dgm:presLayoutVars>
          <dgm:animLvl val="ctr"/>
        </dgm:presLayoutVars>
      </dgm:prSet>
      <dgm:spPr/>
    </dgm:pt>
    <dgm:pt modelId="{5E926BC5-3877-44FB-88A0-5D6062944372}" type="pres">
      <dgm:prSet presAssocID="{176E2A80-AB3F-4037-B56B-6E40B79F6953}" presName="centerShape" presStyleLbl="vennNode1" presStyleIdx="0" presStyleCnt="3" custLinFactNeighborX="-5212" custLinFactNeighborY="421"/>
      <dgm:spPr/>
      <dgm:t>
        <a:bodyPr/>
        <a:lstStyle/>
        <a:p>
          <a:pPr rtl="1"/>
          <a:endParaRPr lang="ar-IQ"/>
        </a:p>
      </dgm:t>
    </dgm:pt>
    <dgm:pt modelId="{8CE77A43-238F-4488-9D40-FED0A7BE838F}" type="pres">
      <dgm:prSet presAssocID="{F13ED119-88D3-4FFF-B8C5-990EEA23698F}" presName="node" presStyleLbl="vennNode1" presStyleIdx="1" presStyleCnt="3" custScaleX="240727" custScaleY="142595" custRadScaleRad="161353" custRadScaleInc="-49823">
        <dgm:presLayoutVars>
          <dgm:bulletEnabled val="1"/>
        </dgm:presLayoutVars>
      </dgm:prSet>
      <dgm:spPr/>
      <dgm:t>
        <a:bodyPr/>
        <a:lstStyle/>
        <a:p>
          <a:pPr rtl="1"/>
          <a:endParaRPr lang="ar-IQ"/>
        </a:p>
      </dgm:t>
    </dgm:pt>
    <dgm:pt modelId="{C2F84723-1005-497A-AFD0-C8453DC6730E}" type="pres">
      <dgm:prSet presAssocID="{985C20E3-5A7C-4B81-8DC9-29DB72505BFF}" presName="node" presStyleLbl="vennNode1" presStyleIdx="2" presStyleCnt="3" custScaleX="213575" custScaleY="146536" custRadScaleRad="130817" custRadScaleInc="-48602">
        <dgm:presLayoutVars>
          <dgm:bulletEnabled val="1"/>
        </dgm:presLayoutVars>
      </dgm:prSet>
      <dgm:spPr/>
      <dgm:t>
        <a:bodyPr/>
        <a:lstStyle/>
        <a:p>
          <a:pPr rtl="1"/>
          <a:endParaRPr lang="ar-IQ"/>
        </a:p>
      </dgm:t>
    </dgm:pt>
  </dgm:ptLst>
  <dgm:cxnLst>
    <dgm:cxn modelId="{14EE01E4-2876-4B3C-9391-E0BE9E3AC4DB}" type="presOf" srcId="{985C20E3-5A7C-4B81-8DC9-29DB72505BFF}" destId="{C2F84723-1005-497A-AFD0-C8453DC6730E}" srcOrd="0" destOrd="0" presId="urn:microsoft.com/office/officeart/2005/8/layout/radial3"/>
    <dgm:cxn modelId="{842C3E5D-BAEB-4011-BA4A-0E0B65CBF64A}" type="presOf" srcId="{176E2A80-AB3F-4037-B56B-6E40B79F6953}" destId="{5E926BC5-3877-44FB-88A0-5D6062944372}" srcOrd="0" destOrd="0" presId="urn:microsoft.com/office/officeart/2005/8/layout/radial3"/>
    <dgm:cxn modelId="{BDFC6A60-E615-4C4D-8E4B-85F603286993}" srcId="{952C2963-801E-48AD-9CA7-51757FEC4A8A}" destId="{176E2A80-AB3F-4037-B56B-6E40B79F6953}" srcOrd="0" destOrd="0" parTransId="{22C284A3-5009-46B0-BB4C-504FF1ED70D1}" sibTransId="{A5183E2F-85B1-4059-B845-9F1B91660AA1}"/>
    <dgm:cxn modelId="{97926D30-F9B6-4913-A911-9D86112F4F93}" srcId="{176E2A80-AB3F-4037-B56B-6E40B79F6953}" destId="{F13ED119-88D3-4FFF-B8C5-990EEA23698F}" srcOrd="0" destOrd="0" parTransId="{2527888B-051F-4B6F-8C8B-0F9F473C8850}" sibTransId="{EE347D83-F13B-47E2-97CB-CD8FBD92AD9F}"/>
    <dgm:cxn modelId="{DDAC88EE-50B9-469D-89C5-A5DD97456245}" type="presOf" srcId="{952C2963-801E-48AD-9CA7-51757FEC4A8A}" destId="{428EE570-F61C-4445-B944-B513BDC4EFB5}" srcOrd="0" destOrd="0" presId="urn:microsoft.com/office/officeart/2005/8/layout/radial3"/>
    <dgm:cxn modelId="{1B07430B-60CA-494D-B77D-E6095D2E6144}" srcId="{176E2A80-AB3F-4037-B56B-6E40B79F6953}" destId="{985C20E3-5A7C-4B81-8DC9-29DB72505BFF}" srcOrd="1" destOrd="0" parTransId="{468488D6-3147-4871-A72B-F939B1D6D61F}" sibTransId="{E6867828-2CC3-4A6A-82E8-BDB5FDBBACC7}"/>
    <dgm:cxn modelId="{15361FE4-64AD-4213-8EF2-4E6F59F2B0B6}" type="presOf" srcId="{F13ED119-88D3-4FFF-B8C5-990EEA23698F}" destId="{8CE77A43-238F-4488-9D40-FED0A7BE838F}" srcOrd="0" destOrd="0" presId="urn:microsoft.com/office/officeart/2005/8/layout/radial3"/>
    <dgm:cxn modelId="{5E979935-6759-4D20-AEB4-F56C548D8944}" type="presParOf" srcId="{428EE570-F61C-4445-B944-B513BDC4EFB5}" destId="{09B267BD-9A4A-4EE9-9A46-F50C4447A968}" srcOrd="0" destOrd="0" presId="urn:microsoft.com/office/officeart/2005/8/layout/radial3"/>
    <dgm:cxn modelId="{79CB6B24-E42E-460A-BF72-68DFE053C39B}" type="presParOf" srcId="{09B267BD-9A4A-4EE9-9A46-F50C4447A968}" destId="{5E926BC5-3877-44FB-88A0-5D6062944372}" srcOrd="0" destOrd="0" presId="urn:microsoft.com/office/officeart/2005/8/layout/radial3"/>
    <dgm:cxn modelId="{B6FC7444-7322-40EE-8BE0-A133BC816E01}" type="presParOf" srcId="{09B267BD-9A4A-4EE9-9A46-F50C4447A968}" destId="{8CE77A43-238F-4488-9D40-FED0A7BE838F}" srcOrd="1" destOrd="0" presId="urn:microsoft.com/office/officeart/2005/8/layout/radial3"/>
    <dgm:cxn modelId="{86C7B3F1-5D2F-4F60-A0B2-0A5A5095916E}" type="presParOf" srcId="{09B267BD-9A4A-4EE9-9A46-F50C4447A968}" destId="{C2F84723-1005-497A-AFD0-C8453DC6730E}" srcOrd="2"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C82829-03C3-4719-90BF-8426D7EB3414}"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pPr rtl="1"/>
          <a:endParaRPr lang="ar-IQ"/>
        </a:p>
      </dgm:t>
    </dgm:pt>
    <dgm:pt modelId="{C83A9A48-E544-492C-A1E4-0737F6CD7768}">
      <dgm:prSet custT="1"/>
      <dgm:spPr>
        <a:solidFill>
          <a:srgbClr val="FFC000"/>
        </a:solidFill>
      </dgm:spPr>
      <dgm:t>
        <a:bodyPr/>
        <a:lstStyle/>
        <a:p>
          <a:pPr rtl="1"/>
          <a:r>
            <a:rPr lang="ar-SA" sz="1400" b="1" dirty="0" smtClean="0"/>
            <a:t>معاهدة لوزان</a:t>
          </a:r>
          <a:r>
            <a:rPr lang="en-US" sz="1400" dirty="0" smtClean="0"/>
            <a:t> </a:t>
          </a:r>
          <a:r>
            <a:rPr lang="ar-SA" sz="1400" dirty="0" smtClean="0"/>
            <a:t>وتعرف أحيانا باسم</a:t>
          </a:r>
          <a:r>
            <a:rPr lang="en-US" sz="1400" dirty="0" smtClean="0"/>
            <a:t> "</a:t>
          </a:r>
          <a:r>
            <a:rPr lang="ar-SA" sz="1400" b="1" dirty="0" smtClean="0"/>
            <a:t>معاهدة لوزان الثانية</a:t>
          </a:r>
          <a:r>
            <a:rPr lang="en-US" sz="1400" dirty="0" smtClean="0"/>
            <a:t>" (</a:t>
          </a:r>
          <a:r>
            <a:rPr lang="ar-SA" sz="1400" dirty="0" smtClean="0"/>
            <a:t>تم توقيعها في</a:t>
          </a:r>
          <a:r>
            <a:rPr lang="en-US" sz="1400" dirty="0" smtClean="0"/>
            <a:t> </a:t>
          </a:r>
          <a:r>
            <a:rPr lang="en-US" sz="1400" dirty="0" smtClean="0">
              <a:hlinkClick xmlns:r="http://schemas.openxmlformats.org/officeDocument/2006/relationships" r:id="rId1" tooltip="24 يوليو"/>
            </a:rPr>
            <a:t>24 </a:t>
          </a:r>
          <a:r>
            <a:rPr lang="ar-SA" sz="1400" dirty="0" smtClean="0">
              <a:hlinkClick xmlns:r="http://schemas.openxmlformats.org/officeDocument/2006/relationships" r:id="rId1" tooltip="24 يوليو"/>
            </a:rPr>
            <a:t>يوليو</a:t>
          </a:r>
          <a:r>
            <a:rPr lang="en-US" sz="1400" dirty="0" smtClean="0"/>
            <a:t>/</a:t>
          </a:r>
          <a:r>
            <a:rPr lang="ar-SA" sz="1400" dirty="0" smtClean="0">
              <a:hlinkClick xmlns:r="http://schemas.openxmlformats.org/officeDocument/2006/relationships" r:id="rId2" tooltip="تموز"/>
            </a:rPr>
            <a:t>تموز</a:t>
          </a:r>
          <a:r>
            <a:rPr lang="en-US" sz="1400" dirty="0" smtClean="0"/>
            <a:t> </a:t>
          </a:r>
          <a:r>
            <a:rPr lang="en-US" sz="1400" dirty="0" smtClean="0">
              <a:hlinkClick xmlns:r="http://schemas.openxmlformats.org/officeDocument/2006/relationships" r:id="rId3" tooltip="1923"/>
            </a:rPr>
            <a:t>1923</a:t>
          </a:r>
          <a:r>
            <a:rPr lang="en-US" sz="1400" dirty="0" smtClean="0"/>
            <a:t>) </a:t>
          </a:r>
          <a:r>
            <a:rPr lang="ar-SA" sz="1400" dirty="0" smtClean="0"/>
            <a:t>كانت</a:t>
          </a:r>
          <a:r>
            <a:rPr lang="en-US" sz="1400" dirty="0" smtClean="0"/>
            <a:t> </a:t>
          </a:r>
          <a:r>
            <a:rPr lang="ar-SA" sz="1400" dirty="0" smtClean="0">
              <a:hlinkClick xmlns:r="http://schemas.openxmlformats.org/officeDocument/2006/relationships" r:id="rId4" tooltip="معاهدة سلام"/>
            </a:rPr>
            <a:t>معاهدة سلام</a:t>
          </a:r>
          <a:r>
            <a:rPr lang="en-US" sz="1400" dirty="0" smtClean="0"/>
            <a:t> </a:t>
          </a:r>
          <a:r>
            <a:rPr lang="ar-SA" sz="1400" dirty="0" smtClean="0"/>
            <a:t>وقعت في</a:t>
          </a:r>
          <a:r>
            <a:rPr lang="en-US" sz="1400" dirty="0" smtClean="0"/>
            <a:t> </a:t>
          </a:r>
          <a:r>
            <a:rPr lang="ar-SA" sz="1400" dirty="0" smtClean="0">
              <a:hlinkClick xmlns:r="http://schemas.openxmlformats.org/officeDocument/2006/relationships" r:id="rId5" tooltip="لوزان"/>
            </a:rPr>
            <a:t>لوزان</a:t>
          </a:r>
          <a:r>
            <a:rPr lang="ar-SA" sz="1400" dirty="0" smtClean="0"/>
            <a:t>،</a:t>
          </a:r>
          <a:r>
            <a:rPr lang="en-US" sz="1400" dirty="0" smtClean="0"/>
            <a:t> </a:t>
          </a:r>
          <a:r>
            <a:rPr lang="ar-SA" sz="1400" dirty="0" smtClean="0">
              <a:hlinkClick xmlns:r="http://schemas.openxmlformats.org/officeDocument/2006/relationships" r:id="rId6" tooltip="سويسرا"/>
            </a:rPr>
            <a:t>سويسرا</a:t>
          </a:r>
          <a:r>
            <a:rPr lang="en-US" sz="1400" dirty="0" smtClean="0"/>
            <a:t> </a:t>
          </a:r>
          <a:r>
            <a:rPr lang="ar-SA" sz="1400" dirty="0" smtClean="0"/>
            <a:t>تم على اثرها تسوية وضع</a:t>
          </a:r>
          <a:r>
            <a:rPr lang="ar-IQ" sz="1400" dirty="0" smtClean="0"/>
            <a:t> </a:t>
          </a:r>
          <a:r>
            <a:rPr lang="ar-SA" sz="1400" dirty="0" smtClean="0">
              <a:hlinkClick xmlns:r="http://schemas.openxmlformats.org/officeDocument/2006/relationships" r:id="rId7" tooltip="الأناضول"/>
            </a:rPr>
            <a:t>الأناضول</a:t>
          </a:r>
          <a:r>
            <a:rPr lang="en-US" sz="1400" dirty="0" smtClean="0"/>
            <a:t> </a:t>
          </a:r>
          <a:r>
            <a:rPr lang="ar-SA" sz="1400" dirty="0" smtClean="0">
              <a:hlinkClick xmlns:r="http://schemas.openxmlformats.org/officeDocument/2006/relationships" r:id="rId8" tooltip="تراقيا"/>
            </a:rPr>
            <a:t>وتراقيا</a:t>
          </a:r>
          <a:r>
            <a:rPr lang="en-US" sz="1400" dirty="0" smtClean="0"/>
            <a:t> </a:t>
          </a:r>
          <a:r>
            <a:rPr lang="ar-SA" sz="1400" dirty="0" smtClean="0"/>
            <a:t>الشرقية (القسم الأوروبي من تركيا حاليا) في</a:t>
          </a:r>
          <a:r>
            <a:rPr lang="en-US" sz="1400" dirty="0" smtClean="0"/>
            <a:t> </a:t>
          </a:r>
          <a:r>
            <a:rPr lang="ar-SA" sz="1400" dirty="0" smtClean="0">
              <a:hlinkClick xmlns:r="http://schemas.openxmlformats.org/officeDocument/2006/relationships" r:id="rId9" tooltip="الدولة العثمانية"/>
            </a:rPr>
            <a:t>الدولة العثمانية</a:t>
          </a:r>
          <a:r>
            <a:rPr lang="en-US" sz="1400" dirty="0" smtClean="0"/>
            <a:t> </a:t>
          </a:r>
          <a:r>
            <a:rPr lang="ar-SA" sz="1400" dirty="0" smtClean="0"/>
            <a:t>وذلك بابطال</a:t>
          </a:r>
          <a:r>
            <a:rPr lang="en-US" sz="1400" dirty="0" smtClean="0"/>
            <a:t> </a:t>
          </a:r>
          <a:r>
            <a:rPr lang="ar-SA" sz="1400" dirty="0" smtClean="0">
              <a:hlinkClick xmlns:r="http://schemas.openxmlformats.org/officeDocument/2006/relationships" r:id="rId10" tooltip="معاهدة سيفر"/>
            </a:rPr>
            <a:t>معاهدة سيفر</a:t>
          </a:r>
          <a:r>
            <a:rPr lang="en-US" sz="1400" dirty="0" smtClean="0"/>
            <a:t> </a:t>
          </a:r>
          <a:r>
            <a:rPr lang="ar-SA" sz="1400" dirty="0" smtClean="0"/>
            <a:t>التي وقعتها الدولة العثمانية كنتيجة</a:t>
          </a:r>
          <a:r>
            <a:rPr lang="en-US" sz="1400" dirty="0" smtClean="0"/>
            <a:t> </a:t>
          </a:r>
          <a:r>
            <a:rPr lang="ar-SA" sz="1400" dirty="0" smtClean="0">
              <a:hlinkClick xmlns:r="http://schemas.openxmlformats.org/officeDocument/2006/relationships" r:id="rId11" tooltip="حرب الاستقلال التركية"/>
            </a:rPr>
            <a:t>لحرب الاستقلال التركية</a:t>
          </a:r>
          <a:r>
            <a:rPr lang="en-US" sz="1400" dirty="0" smtClean="0"/>
            <a:t> </a:t>
          </a:r>
          <a:r>
            <a:rPr lang="ar-SA" sz="1400" dirty="0" smtClean="0"/>
            <a:t>بين</a:t>
          </a:r>
          <a:r>
            <a:rPr lang="en-US" sz="1400" dirty="0" smtClean="0"/>
            <a:t> </a:t>
          </a:r>
          <a:r>
            <a:rPr lang="ar-SA" sz="1400" dirty="0" smtClean="0">
              <a:hlinkClick xmlns:r="http://schemas.openxmlformats.org/officeDocument/2006/relationships" r:id="rId12" tooltip="قوات الحلفاء (الحرب العالمية الأولى)"/>
            </a:rPr>
            <a:t>قوات حلفاء الحرب العالمية الأولى</a:t>
          </a:r>
          <a:r>
            <a:rPr lang="en-US" sz="1400" dirty="0" smtClean="0"/>
            <a:t> </a:t>
          </a:r>
          <a:r>
            <a:rPr lang="ar-SA" sz="1400" dirty="0" smtClean="0">
              <a:hlinkClick xmlns:r="http://schemas.openxmlformats.org/officeDocument/2006/relationships" r:id="rId13" tooltip="برلمان تركيا"/>
            </a:rPr>
            <a:t>والجمعية الوطنية العليا في تركيا</a:t>
          </a:r>
          <a:r>
            <a:rPr lang="en-US" sz="1400" dirty="0" smtClean="0"/>
            <a:t>( </a:t>
          </a:r>
          <a:r>
            <a:rPr lang="ar-IQ" sz="1400" dirty="0" smtClean="0"/>
            <a:t> ( ا</a:t>
          </a:r>
          <a:r>
            <a:rPr lang="ar-SA" sz="1400" dirty="0" smtClean="0"/>
            <a:t>لحركة القومية التركية) بقيادة</a:t>
          </a:r>
          <a:r>
            <a:rPr lang="en-US" sz="1400" dirty="0" smtClean="0"/>
            <a:t> </a:t>
          </a:r>
          <a:r>
            <a:rPr lang="ar-SA" sz="1400" dirty="0" smtClean="0">
              <a:hlinkClick xmlns:r="http://schemas.openxmlformats.org/officeDocument/2006/relationships" r:id="rId14" tooltip="مصطفى كمال أتاتورك"/>
            </a:rPr>
            <a:t>مصطفى كمال أتاتورك</a:t>
          </a:r>
          <a:r>
            <a:rPr lang="en-US" sz="1400" dirty="0" smtClean="0"/>
            <a:t>.</a:t>
          </a:r>
          <a:r>
            <a:rPr lang="ar-IQ" sz="1400" dirty="0" smtClean="0"/>
            <a:t>..</a:t>
          </a:r>
          <a:r>
            <a:rPr lang="en-US" sz="1400" dirty="0" smtClean="0"/>
            <a:t> </a:t>
          </a:r>
          <a:r>
            <a:rPr lang="ar-SA" sz="1400" dirty="0" smtClean="0"/>
            <a:t>قادت المعاهدة إلى اعتراف دولي</a:t>
          </a:r>
          <a:r>
            <a:rPr lang="en-US" sz="1400" dirty="0" smtClean="0"/>
            <a:t> </a:t>
          </a:r>
          <a:r>
            <a:rPr lang="ar-SA" sz="1400" dirty="0" smtClean="0">
              <a:hlinkClick xmlns:r="http://schemas.openxmlformats.org/officeDocument/2006/relationships" r:id="rId15" tooltip="تركيا"/>
            </a:rPr>
            <a:t>بجمهورية تركيا</a:t>
          </a:r>
          <a:r>
            <a:rPr lang="en-US" sz="1400" dirty="0" smtClean="0"/>
            <a:t> </a:t>
          </a:r>
          <a:r>
            <a:rPr lang="ar-SA" sz="1400" dirty="0" smtClean="0"/>
            <a:t>التي ورثت محل الإمبراطورية العثمانية</a:t>
          </a:r>
          <a:r>
            <a:rPr lang="en-US" sz="1400" dirty="0" smtClean="0"/>
            <a:t>.</a:t>
          </a:r>
          <a:endParaRPr lang="en-US" sz="1400" dirty="0"/>
        </a:p>
      </dgm:t>
    </dgm:pt>
    <dgm:pt modelId="{CFA9EFD5-2FC8-4175-A95B-826FCBB0DA26}" type="parTrans" cxnId="{BF7FB3E1-1B00-4ED0-895D-39EAB81F471B}">
      <dgm:prSet/>
      <dgm:spPr/>
      <dgm:t>
        <a:bodyPr/>
        <a:lstStyle/>
        <a:p>
          <a:pPr rtl="1"/>
          <a:endParaRPr lang="ar-IQ"/>
        </a:p>
      </dgm:t>
    </dgm:pt>
    <dgm:pt modelId="{983A30F3-A277-43F6-B602-90A84C09614E}" type="sibTrans" cxnId="{BF7FB3E1-1B00-4ED0-895D-39EAB81F471B}">
      <dgm:prSet/>
      <dgm:spPr>
        <a:blipFill>
          <a:blip xmlns:r="http://schemas.openxmlformats.org/officeDocument/2006/relationships" r:embed="rId16">
            <a:extLst>
              <a:ext uri="{28A0092B-C50C-407E-A947-70E740481C1C}">
                <a14:useLocalDpi xmlns:a14="http://schemas.microsoft.com/office/drawing/2010/main" val="0"/>
              </a:ext>
            </a:extLst>
          </a:blip>
          <a:srcRect/>
          <a:stretch>
            <a:fillRect l="-48000" r="-48000"/>
          </a:stretch>
        </a:blipFill>
      </dgm:spPr>
      <dgm:t>
        <a:bodyPr/>
        <a:lstStyle/>
        <a:p>
          <a:pPr rtl="1"/>
          <a:endParaRPr lang="ar-IQ"/>
        </a:p>
      </dgm:t>
    </dgm:pt>
    <dgm:pt modelId="{142D21BA-1BB3-457E-86A0-F67F82F21FC6}">
      <dgm:prSet custT="1"/>
      <dgm:spPr>
        <a:solidFill>
          <a:srgbClr val="92D050"/>
        </a:solidFill>
      </dgm:spPr>
      <dgm:t>
        <a:bodyPr/>
        <a:lstStyle/>
        <a:p>
          <a:pPr rtl="1"/>
          <a:r>
            <a:rPr lang="ar-IQ" sz="1400" b="1" i="0" dirty="0" smtClean="0"/>
            <a:t>مصطفى كمال أتاتورك</a:t>
          </a:r>
          <a:r>
            <a:rPr lang="ar-IQ" sz="1400" b="0" i="0" dirty="0" smtClean="0"/>
            <a:t> (</a:t>
          </a:r>
          <a:r>
            <a:rPr lang="ar-IQ" sz="1400" b="0" i="0" dirty="0" smtClean="0">
              <a:hlinkClick xmlns:r="http://schemas.openxmlformats.org/officeDocument/2006/relationships" r:id="rId17" tooltip="لغة تركية"/>
            </a:rPr>
            <a:t>بالتركية</a:t>
          </a:r>
          <a:r>
            <a:rPr lang="ar-IQ" sz="1400" b="0" i="0" dirty="0" smtClean="0"/>
            <a:t>: </a:t>
          </a:r>
          <a:r>
            <a:rPr lang="en-US" sz="1400" b="0" i="1" dirty="0" err="1" smtClean="0"/>
            <a:t>Gazi</a:t>
          </a:r>
          <a:r>
            <a:rPr lang="en-US" sz="1400" b="0" i="1" dirty="0" smtClean="0"/>
            <a:t> Mustafa Kemal Atatürk</a:t>
          </a:r>
          <a:r>
            <a:rPr lang="en-US" sz="1400" b="0" i="0" dirty="0" smtClean="0"/>
            <a:t>) (</a:t>
          </a:r>
          <a:r>
            <a:rPr lang="ar-IQ" sz="1400" b="0" i="0" dirty="0" smtClean="0"/>
            <a:t>ولد في </a:t>
          </a:r>
          <a:r>
            <a:rPr lang="ar-IQ" sz="1400" b="0" i="0" dirty="0" smtClean="0">
              <a:hlinkClick xmlns:r="http://schemas.openxmlformats.org/officeDocument/2006/relationships" r:id="rId18" tooltip="19 مايو"/>
            </a:rPr>
            <a:t>19 مايو</a:t>
          </a:r>
          <a:r>
            <a:rPr lang="ar-IQ" sz="1400" b="0" i="0" dirty="0" smtClean="0"/>
            <a:t> </a:t>
          </a:r>
          <a:r>
            <a:rPr lang="ar-IQ" sz="1400" b="0" i="0" dirty="0" smtClean="0">
              <a:hlinkClick xmlns:r="http://schemas.openxmlformats.org/officeDocument/2006/relationships" r:id="rId19" tooltip="1881"/>
            </a:rPr>
            <a:t>1881</a:t>
          </a:r>
          <a:r>
            <a:rPr lang="ar-IQ" sz="1400" b="0" i="0" dirty="0" smtClean="0"/>
            <a:t> - توفي </a:t>
          </a:r>
          <a:r>
            <a:rPr lang="ar-IQ" sz="1400" b="0" i="0" dirty="0" smtClean="0">
              <a:hlinkClick xmlns:r="http://schemas.openxmlformats.org/officeDocument/2006/relationships" r:id="rId20" tooltip="10 نوفمبر"/>
            </a:rPr>
            <a:t>10 نوفمبر</a:t>
          </a:r>
          <a:r>
            <a:rPr lang="ar-IQ" sz="1400" b="0" i="0" dirty="0" smtClean="0"/>
            <a:t> </a:t>
          </a:r>
          <a:r>
            <a:rPr lang="ar-IQ" sz="1400" b="0" i="0" dirty="0" smtClean="0">
              <a:hlinkClick xmlns:r="http://schemas.openxmlformats.org/officeDocument/2006/relationships" r:id="rId21" tooltip="1938"/>
            </a:rPr>
            <a:t>1938</a:t>
          </a:r>
          <a:r>
            <a:rPr lang="ar-IQ" sz="1400" b="0" i="0" dirty="0" smtClean="0"/>
            <a:t>) وهو قائد </a:t>
          </a:r>
          <a:r>
            <a:rPr lang="ar-IQ" sz="1400" b="0" i="0" dirty="0" smtClean="0">
              <a:hlinkClick xmlns:r="http://schemas.openxmlformats.org/officeDocument/2006/relationships" r:id="rId22" tooltip="الحركة التركية الوطنية"/>
            </a:rPr>
            <a:t>الحركة التركية الوطنية</a:t>
          </a:r>
          <a:r>
            <a:rPr lang="ar-IQ" sz="1400" b="0" i="0" dirty="0" smtClean="0"/>
            <a:t> التي حدثت في أعقاب </a:t>
          </a:r>
          <a:r>
            <a:rPr lang="ar-IQ" sz="1400" b="0" i="0" dirty="0" smtClean="0">
              <a:hlinkClick xmlns:r="http://schemas.openxmlformats.org/officeDocument/2006/relationships" r:id="rId23" tooltip="الحرب العالمية الأولى"/>
            </a:rPr>
            <a:t>الحرب العالمية الأولى</a:t>
          </a:r>
          <a:r>
            <a:rPr lang="ar-IQ" sz="1400" b="0" i="0" dirty="0" smtClean="0"/>
            <a:t>، الذي أوقع الهزيمة في جيش </a:t>
          </a:r>
          <a:r>
            <a:rPr lang="ar-IQ" sz="1400" b="0" i="0" dirty="0" smtClean="0">
              <a:hlinkClick xmlns:r="http://schemas.openxmlformats.org/officeDocument/2006/relationships" r:id="rId24" tooltip="اليونان"/>
            </a:rPr>
            <a:t>اليونانيين</a:t>
          </a:r>
          <a:r>
            <a:rPr lang="ar-IQ" sz="1400" b="0" i="0" dirty="0" smtClean="0"/>
            <a:t> في </a:t>
          </a:r>
          <a:r>
            <a:rPr lang="ar-IQ" sz="1400" b="0" i="0" dirty="0" smtClean="0">
              <a:hlinkClick xmlns:r="http://schemas.openxmlformats.org/officeDocument/2006/relationships" r:id="rId25" tooltip="الحرب التركية اليونانية (1919–1922)"/>
            </a:rPr>
            <a:t>الحرب التركية اليونانية</a:t>
          </a:r>
          <a:r>
            <a:rPr lang="ar-IQ" sz="1400" b="0" i="0" dirty="0" smtClean="0"/>
            <a:t> عام </a:t>
          </a:r>
          <a:r>
            <a:rPr lang="ar-IQ" sz="1400" b="0" i="0" dirty="0" smtClean="0">
              <a:hlinkClick xmlns:r="http://schemas.openxmlformats.org/officeDocument/2006/relationships" r:id="rId26" tooltip="1922"/>
            </a:rPr>
            <a:t>1922</a:t>
          </a:r>
          <a:r>
            <a:rPr lang="ar-IQ" sz="1400" b="0" i="0" dirty="0" smtClean="0"/>
            <a:t>، وبعد انسحاب قوات </a:t>
          </a:r>
          <a:r>
            <a:rPr lang="ar-IQ" sz="1400" b="0" i="0" dirty="0" smtClean="0">
              <a:hlinkClick xmlns:r="http://schemas.openxmlformats.org/officeDocument/2006/relationships" r:id="rId27" tooltip="الحلفاء"/>
            </a:rPr>
            <a:t>الحلفاء</a:t>
          </a:r>
          <a:r>
            <a:rPr lang="ar-IQ" sz="1400" b="0" i="0" dirty="0" smtClean="0"/>
            <a:t> من الأراضي التركية جعل عاصمته مدينة </a:t>
          </a:r>
          <a:r>
            <a:rPr lang="ar-IQ" sz="1400" b="0" i="0" dirty="0" smtClean="0">
              <a:hlinkClick xmlns:r="http://schemas.openxmlformats.org/officeDocument/2006/relationships" r:id="rId28" tooltip="أنقرة"/>
            </a:rPr>
            <a:t>أنقرة</a:t>
          </a:r>
          <a:r>
            <a:rPr lang="ar-IQ" sz="1400" b="0" i="0" dirty="0" smtClean="0"/>
            <a:t>، وأسس </a:t>
          </a:r>
          <a:r>
            <a:rPr lang="ar-IQ" sz="1400" b="0" i="0" dirty="0" smtClean="0">
              <a:hlinkClick xmlns:r="http://schemas.openxmlformats.org/officeDocument/2006/relationships" r:id="rId29" tooltip="جمهورية تركيا"/>
            </a:rPr>
            <a:t>جمهورية تركيا</a:t>
          </a:r>
          <a:r>
            <a:rPr lang="ar-IQ" sz="1400" b="0" i="0" dirty="0" smtClean="0"/>
            <a:t> الحديثة، فألغى </a:t>
          </a:r>
          <a:r>
            <a:rPr lang="ar-IQ" sz="1400" b="0" i="0" dirty="0" smtClean="0">
              <a:hlinkClick xmlns:r="http://schemas.openxmlformats.org/officeDocument/2006/relationships" r:id="rId30" tooltip="الخلافة الإسلامية"/>
            </a:rPr>
            <a:t>الخلافة الإسلامية</a:t>
          </a:r>
          <a:r>
            <a:rPr lang="ar-IQ" sz="1400" b="0" i="0" dirty="0" smtClean="0"/>
            <a:t> وأعلن </a:t>
          </a:r>
          <a:r>
            <a:rPr lang="ar-IQ" sz="1400" b="0" i="0" dirty="0" smtClean="0">
              <a:hlinkClick xmlns:r="http://schemas.openxmlformats.org/officeDocument/2006/relationships" r:id="rId31" tooltip="علمانية"/>
            </a:rPr>
            <a:t>علمانية</a:t>
          </a:r>
          <a:r>
            <a:rPr lang="ar-IQ" sz="1400" b="0" i="0" dirty="0" smtClean="0"/>
            <a:t> الدولة. كان علمانيًا وقوميًا، وأصبحت سياساته ونظرياته معروفة باسم الكمالية.</a:t>
          </a:r>
          <a:r>
            <a:rPr lang="ar-IQ" sz="1400" b="0" i="0" dirty="0" smtClean="0">
              <a:solidFill>
                <a:srgbClr val="222222"/>
              </a:solidFill>
              <a:effectLst/>
              <a:latin typeface="Arial"/>
            </a:rPr>
            <a:t>طلق عليهِ اسم أتاتورك (أبو الأتراك) وذلك للبصمة الواضحة التي تركها عسكرياً في </a:t>
          </a:r>
          <a:r>
            <a:rPr lang="ar-IQ" sz="1400" b="0" i="0" u="none" strike="noStrike" dirty="0" smtClean="0">
              <a:solidFill>
                <a:srgbClr val="0B0080"/>
              </a:solidFill>
              <a:effectLst/>
              <a:latin typeface="Arial"/>
              <a:hlinkClick xmlns:r="http://schemas.openxmlformats.org/officeDocument/2006/relationships" r:id="rId23" tooltip="الحرب العالمية الأولى"/>
            </a:rPr>
            <a:t>الحرب العالمية الأولى</a:t>
          </a:r>
          <a:r>
            <a:rPr lang="ar-IQ" sz="1400" b="0" i="0" dirty="0" smtClean="0">
              <a:solidFill>
                <a:srgbClr val="222222"/>
              </a:solidFill>
              <a:effectLst/>
              <a:latin typeface="Arial"/>
            </a:rPr>
            <a:t> وما بعدها وسياسياً بعد ذلك وحتى الآن في بناء نظام جمهورية </a:t>
          </a:r>
          <a:r>
            <a:rPr lang="ar-IQ" sz="1400" b="0" i="0" u="none" strike="noStrike" dirty="0" smtClean="0">
              <a:solidFill>
                <a:srgbClr val="0B0080"/>
              </a:solidFill>
              <a:effectLst/>
              <a:latin typeface="Arial"/>
              <a:hlinkClick xmlns:r="http://schemas.openxmlformats.org/officeDocument/2006/relationships" r:id="rId15" tooltip="تركيا"/>
            </a:rPr>
            <a:t>تركيا</a:t>
          </a:r>
          <a:r>
            <a:rPr lang="ar-IQ" sz="1400" b="0" i="0" dirty="0" smtClean="0">
              <a:solidFill>
                <a:srgbClr val="222222"/>
              </a:solidFill>
              <a:effectLst/>
              <a:latin typeface="Arial"/>
            </a:rPr>
            <a:t> الحديثة.</a:t>
          </a:r>
          <a:endParaRPr lang="ar-IQ" sz="1400" b="0" i="0" dirty="0"/>
        </a:p>
      </dgm:t>
    </dgm:pt>
    <dgm:pt modelId="{C04D79AF-4096-4B50-BB92-35B4893E9A6C}" type="parTrans" cxnId="{399A1985-3243-47B1-8593-C27A0F195393}">
      <dgm:prSet/>
      <dgm:spPr/>
      <dgm:t>
        <a:bodyPr/>
        <a:lstStyle/>
        <a:p>
          <a:pPr rtl="1"/>
          <a:endParaRPr lang="ar-IQ"/>
        </a:p>
      </dgm:t>
    </dgm:pt>
    <dgm:pt modelId="{BA0286AA-1584-40FA-B9BB-B81BA64A69E8}" type="sibTrans" cxnId="{399A1985-3243-47B1-8593-C27A0F195393}">
      <dgm:prSet/>
      <dgm:spPr>
        <a:blipFill>
          <a:blip xmlns:r="http://schemas.openxmlformats.org/officeDocument/2006/relationships" r:embed="rId32">
            <a:extLst>
              <a:ext uri="{28A0092B-C50C-407E-A947-70E740481C1C}">
                <a14:useLocalDpi xmlns:a14="http://schemas.microsoft.com/office/drawing/2010/main" val="0"/>
              </a:ext>
            </a:extLst>
          </a:blip>
          <a:srcRect/>
          <a:stretch>
            <a:fillRect l="-1000" r="-1000"/>
          </a:stretch>
        </a:blipFill>
      </dgm:spPr>
      <dgm:t>
        <a:bodyPr/>
        <a:lstStyle/>
        <a:p>
          <a:pPr rtl="1"/>
          <a:endParaRPr lang="ar-IQ"/>
        </a:p>
      </dgm:t>
    </dgm:pt>
    <dgm:pt modelId="{B8E340FB-E8C5-42A2-851C-E704BE0E59C9}" type="pres">
      <dgm:prSet presAssocID="{27C82829-03C3-4719-90BF-8426D7EB3414}" presName="Name0" presStyleCnt="0">
        <dgm:presLayoutVars>
          <dgm:chMax val="7"/>
          <dgm:chPref val="7"/>
          <dgm:dir/>
        </dgm:presLayoutVars>
      </dgm:prSet>
      <dgm:spPr/>
      <dgm:t>
        <a:bodyPr/>
        <a:lstStyle/>
        <a:p>
          <a:pPr rtl="1"/>
          <a:endParaRPr lang="ar-IQ"/>
        </a:p>
      </dgm:t>
    </dgm:pt>
    <dgm:pt modelId="{494A791A-9E88-4E20-A71A-78CFA45BD571}" type="pres">
      <dgm:prSet presAssocID="{27C82829-03C3-4719-90BF-8426D7EB3414}" presName="dot1" presStyleLbl="alignNode1" presStyleIdx="0" presStyleCnt="10"/>
      <dgm:spPr/>
    </dgm:pt>
    <dgm:pt modelId="{2FEE933C-745F-44C4-830A-FCE96F326D10}" type="pres">
      <dgm:prSet presAssocID="{27C82829-03C3-4719-90BF-8426D7EB3414}" presName="dot2" presStyleLbl="alignNode1" presStyleIdx="1" presStyleCnt="10"/>
      <dgm:spPr/>
    </dgm:pt>
    <dgm:pt modelId="{2C003890-6F7D-40EE-AB08-3F2D04134C30}" type="pres">
      <dgm:prSet presAssocID="{27C82829-03C3-4719-90BF-8426D7EB3414}" presName="dot3" presStyleLbl="alignNode1" presStyleIdx="2" presStyleCnt="10"/>
      <dgm:spPr/>
    </dgm:pt>
    <dgm:pt modelId="{BC8DB3AA-8471-4257-801C-771F27D51E9B}" type="pres">
      <dgm:prSet presAssocID="{27C82829-03C3-4719-90BF-8426D7EB3414}" presName="dotArrow1" presStyleLbl="alignNode1" presStyleIdx="3" presStyleCnt="10"/>
      <dgm:spPr/>
    </dgm:pt>
    <dgm:pt modelId="{F9E0A241-FB66-4E26-A138-FC56EF53DDC3}" type="pres">
      <dgm:prSet presAssocID="{27C82829-03C3-4719-90BF-8426D7EB3414}" presName="dotArrow2" presStyleLbl="alignNode1" presStyleIdx="4" presStyleCnt="10"/>
      <dgm:spPr/>
    </dgm:pt>
    <dgm:pt modelId="{B3AA3BA7-89C8-4D76-9155-1DBC72B307E4}" type="pres">
      <dgm:prSet presAssocID="{27C82829-03C3-4719-90BF-8426D7EB3414}" presName="dotArrow3" presStyleLbl="alignNode1" presStyleIdx="5" presStyleCnt="10"/>
      <dgm:spPr/>
    </dgm:pt>
    <dgm:pt modelId="{1513A25E-22CD-4E08-ACAF-55DF9E0C399A}" type="pres">
      <dgm:prSet presAssocID="{27C82829-03C3-4719-90BF-8426D7EB3414}" presName="dotArrow4" presStyleLbl="alignNode1" presStyleIdx="6" presStyleCnt="10"/>
      <dgm:spPr/>
    </dgm:pt>
    <dgm:pt modelId="{C68E1DA5-4DE5-4CBD-855D-CCA08408E65C}" type="pres">
      <dgm:prSet presAssocID="{27C82829-03C3-4719-90BF-8426D7EB3414}" presName="dotArrow5" presStyleLbl="alignNode1" presStyleIdx="7" presStyleCnt="10"/>
      <dgm:spPr/>
    </dgm:pt>
    <dgm:pt modelId="{EF83829E-C375-4E6B-9AE5-0D4C7B6855B3}" type="pres">
      <dgm:prSet presAssocID="{27C82829-03C3-4719-90BF-8426D7EB3414}" presName="dotArrow6" presStyleLbl="alignNode1" presStyleIdx="8" presStyleCnt="10"/>
      <dgm:spPr/>
    </dgm:pt>
    <dgm:pt modelId="{97E4C639-BF30-465E-A206-2AAD5BB87F7E}" type="pres">
      <dgm:prSet presAssocID="{27C82829-03C3-4719-90BF-8426D7EB3414}" presName="dotArrow7" presStyleLbl="alignNode1" presStyleIdx="9" presStyleCnt="10"/>
      <dgm:spPr/>
    </dgm:pt>
    <dgm:pt modelId="{CD058527-B16E-439A-A263-3EAF7321CDC9}" type="pres">
      <dgm:prSet presAssocID="{142D21BA-1BB3-457E-86A0-F67F82F21FC6}" presName="parTx1" presStyleLbl="node1" presStyleIdx="0" presStyleCnt="2" custScaleX="201938" custScaleY="295914" custLinFactNeighborX="72665" custLinFactNeighborY="48903"/>
      <dgm:spPr/>
      <dgm:t>
        <a:bodyPr/>
        <a:lstStyle/>
        <a:p>
          <a:pPr rtl="1"/>
          <a:endParaRPr lang="ar-IQ"/>
        </a:p>
      </dgm:t>
    </dgm:pt>
    <dgm:pt modelId="{25CA4C7B-184C-4A9C-9211-3BF884DAA820}" type="pres">
      <dgm:prSet presAssocID="{BA0286AA-1584-40FA-B9BB-B81BA64A69E8}" presName="picture1" presStyleCnt="0"/>
      <dgm:spPr/>
    </dgm:pt>
    <dgm:pt modelId="{3DD9FCCE-6226-4527-80A5-26FEAFE7F053}" type="pres">
      <dgm:prSet presAssocID="{BA0286AA-1584-40FA-B9BB-B81BA64A69E8}" presName="imageRepeatNode" presStyleLbl="fgImgPlace1" presStyleIdx="0" presStyleCnt="2" custScaleX="260949" custScaleY="203744" custLinFactNeighborX="-59719" custLinFactNeighborY="21857"/>
      <dgm:spPr/>
      <dgm:t>
        <a:bodyPr/>
        <a:lstStyle/>
        <a:p>
          <a:pPr rtl="1"/>
          <a:endParaRPr lang="ar-IQ"/>
        </a:p>
      </dgm:t>
    </dgm:pt>
    <dgm:pt modelId="{70944015-2EAE-497C-BA18-75CFBD1FE4D6}" type="pres">
      <dgm:prSet presAssocID="{C83A9A48-E544-492C-A1E4-0737F6CD7768}" presName="parTx2" presStyleLbl="node1" presStyleIdx="1" presStyleCnt="2" custScaleX="239492" custScaleY="288294" custLinFactY="-42553" custLinFactNeighborX="29323" custLinFactNeighborY="-100000"/>
      <dgm:spPr/>
      <dgm:t>
        <a:bodyPr/>
        <a:lstStyle/>
        <a:p>
          <a:pPr rtl="1"/>
          <a:endParaRPr lang="ar-IQ"/>
        </a:p>
      </dgm:t>
    </dgm:pt>
    <dgm:pt modelId="{E5C69A69-D046-46E1-BA75-6B3E25471DD6}" type="pres">
      <dgm:prSet presAssocID="{983A30F3-A277-43F6-B602-90A84C09614E}" presName="picture2" presStyleCnt="0"/>
      <dgm:spPr/>
    </dgm:pt>
    <dgm:pt modelId="{BA163521-E38E-4587-9272-E18759C73512}" type="pres">
      <dgm:prSet presAssocID="{983A30F3-A277-43F6-B602-90A84C09614E}" presName="imageRepeatNode" presStyleLbl="fgImgPlace1" presStyleIdx="1" presStyleCnt="2" custScaleX="279120" custLinFactX="-41793" custLinFactNeighborX="-100000" custLinFactNeighborY="-98800"/>
      <dgm:spPr/>
      <dgm:t>
        <a:bodyPr/>
        <a:lstStyle/>
        <a:p>
          <a:pPr rtl="1"/>
          <a:endParaRPr lang="ar-IQ"/>
        </a:p>
      </dgm:t>
    </dgm:pt>
  </dgm:ptLst>
  <dgm:cxnLst>
    <dgm:cxn modelId="{BF7FB3E1-1B00-4ED0-895D-39EAB81F471B}" srcId="{27C82829-03C3-4719-90BF-8426D7EB3414}" destId="{C83A9A48-E544-492C-A1E4-0737F6CD7768}" srcOrd="1" destOrd="0" parTransId="{CFA9EFD5-2FC8-4175-A95B-826FCBB0DA26}" sibTransId="{983A30F3-A277-43F6-B602-90A84C09614E}"/>
    <dgm:cxn modelId="{C7213318-4DC1-4327-9DAB-0FAFE8FF165A}" type="presOf" srcId="{27C82829-03C3-4719-90BF-8426D7EB3414}" destId="{B8E340FB-E8C5-42A2-851C-E704BE0E59C9}" srcOrd="0" destOrd="0" presId="urn:microsoft.com/office/officeart/2008/layout/AscendingPictureAccentProcess"/>
    <dgm:cxn modelId="{4A208F27-4510-4735-8AD9-0CFF76D143FB}" type="presOf" srcId="{BA0286AA-1584-40FA-B9BB-B81BA64A69E8}" destId="{3DD9FCCE-6226-4527-80A5-26FEAFE7F053}" srcOrd="0" destOrd="0" presId="urn:microsoft.com/office/officeart/2008/layout/AscendingPictureAccentProcess"/>
    <dgm:cxn modelId="{399A1985-3243-47B1-8593-C27A0F195393}" srcId="{27C82829-03C3-4719-90BF-8426D7EB3414}" destId="{142D21BA-1BB3-457E-86A0-F67F82F21FC6}" srcOrd="0" destOrd="0" parTransId="{C04D79AF-4096-4B50-BB92-35B4893E9A6C}" sibTransId="{BA0286AA-1584-40FA-B9BB-B81BA64A69E8}"/>
    <dgm:cxn modelId="{F6F9D533-2B69-4EF5-8431-9AB7EA0CCAA1}" type="presOf" srcId="{142D21BA-1BB3-457E-86A0-F67F82F21FC6}" destId="{CD058527-B16E-439A-A263-3EAF7321CDC9}" srcOrd="0" destOrd="0" presId="urn:microsoft.com/office/officeart/2008/layout/AscendingPictureAccentProcess"/>
    <dgm:cxn modelId="{1901EA35-A940-4399-93D3-241804A1F188}" type="presOf" srcId="{983A30F3-A277-43F6-B602-90A84C09614E}" destId="{BA163521-E38E-4587-9272-E18759C73512}" srcOrd="0" destOrd="0" presId="urn:microsoft.com/office/officeart/2008/layout/AscendingPictureAccentProcess"/>
    <dgm:cxn modelId="{D5EAC424-EB77-4189-AC48-71E03AA10683}" type="presOf" srcId="{C83A9A48-E544-492C-A1E4-0737F6CD7768}" destId="{70944015-2EAE-497C-BA18-75CFBD1FE4D6}" srcOrd="0" destOrd="0" presId="urn:microsoft.com/office/officeart/2008/layout/AscendingPictureAccentProcess"/>
    <dgm:cxn modelId="{B0FE7516-3130-4599-A79E-46F9B4E5DF8C}" type="presParOf" srcId="{B8E340FB-E8C5-42A2-851C-E704BE0E59C9}" destId="{494A791A-9E88-4E20-A71A-78CFA45BD571}" srcOrd="0" destOrd="0" presId="urn:microsoft.com/office/officeart/2008/layout/AscendingPictureAccentProcess"/>
    <dgm:cxn modelId="{A677B643-C61C-49A0-9AEF-C99A68836E1E}" type="presParOf" srcId="{B8E340FB-E8C5-42A2-851C-E704BE0E59C9}" destId="{2FEE933C-745F-44C4-830A-FCE96F326D10}" srcOrd="1" destOrd="0" presId="urn:microsoft.com/office/officeart/2008/layout/AscendingPictureAccentProcess"/>
    <dgm:cxn modelId="{59C212BD-5F05-4DCF-87D6-ED1582875BF7}" type="presParOf" srcId="{B8E340FB-E8C5-42A2-851C-E704BE0E59C9}" destId="{2C003890-6F7D-40EE-AB08-3F2D04134C30}" srcOrd="2" destOrd="0" presId="urn:microsoft.com/office/officeart/2008/layout/AscendingPictureAccentProcess"/>
    <dgm:cxn modelId="{DFB63CE1-9D77-4A2E-A6E5-CE3A4DD219EE}" type="presParOf" srcId="{B8E340FB-E8C5-42A2-851C-E704BE0E59C9}" destId="{BC8DB3AA-8471-4257-801C-771F27D51E9B}" srcOrd="3" destOrd="0" presId="urn:microsoft.com/office/officeart/2008/layout/AscendingPictureAccentProcess"/>
    <dgm:cxn modelId="{4A670D3A-FA56-4905-982A-9B262FD4BE2D}" type="presParOf" srcId="{B8E340FB-E8C5-42A2-851C-E704BE0E59C9}" destId="{F9E0A241-FB66-4E26-A138-FC56EF53DDC3}" srcOrd="4" destOrd="0" presId="urn:microsoft.com/office/officeart/2008/layout/AscendingPictureAccentProcess"/>
    <dgm:cxn modelId="{86D0AB6E-FC03-4B98-8EDB-320B1246EB2E}" type="presParOf" srcId="{B8E340FB-E8C5-42A2-851C-E704BE0E59C9}" destId="{B3AA3BA7-89C8-4D76-9155-1DBC72B307E4}" srcOrd="5" destOrd="0" presId="urn:microsoft.com/office/officeart/2008/layout/AscendingPictureAccentProcess"/>
    <dgm:cxn modelId="{22293566-DBF9-4235-8295-29899BE8032E}" type="presParOf" srcId="{B8E340FB-E8C5-42A2-851C-E704BE0E59C9}" destId="{1513A25E-22CD-4E08-ACAF-55DF9E0C399A}" srcOrd="6" destOrd="0" presId="urn:microsoft.com/office/officeart/2008/layout/AscendingPictureAccentProcess"/>
    <dgm:cxn modelId="{ADB39FCC-C72B-4E1C-A3C3-77971CF78DF2}" type="presParOf" srcId="{B8E340FB-E8C5-42A2-851C-E704BE0E59C9}" destId="{C68E1DA5-4DE5-4CBD-855D-CCA08408E65C}" srcOrd="7" destOrd="0" presId="urn:microsoft.com/office/officeart/2008/layout/AscendingPictureAccentProcess"/>
    <dgm:cxn modelId="{66E9A410-2A10-40C6-B98F-6BCC283FE45C}" type="presParOf" srcId="{B8E340FB-E8C5-42A2-851C-E704BE0E59C9}" destId="{EF83829E-C375-4E6B-9AE5-0D4C7B6855B3}" srcOrd="8" destOrd="0" presId="urn:microsoft.com/office/officeart/2008/layout/AscendingPictureAccentProcess"/>
    <dgm:cxn modelId="{45E8B0F4-65A7-4BD6-9EE6-B5A8ADA52E09}" type="presParOf" srcId="{B8E340FB-E8C5-42A2-851C-E704BE0E59C9}" destId="{97E4C639-BF30-465E-A206-2AAD5BB87F7E}" srcOrd="9" destOrd="0" presId="urn:microsoft.com/office/officeart/2008/layout/AscendingPictureAccentProcess"/>
    <dgm:cxn modelId="{B4EBC783-1158-4FD2-83C4-E29998D1CEF2}" type="presParOf" srcId="{B8E340FB-E8C5-42A2-851C-E704BE0E59C9}" destId="{CD058527-B16E-439A-A263-3EAF7321CDC9}" srcOrd="10" destOrd="0" presId="urn:microsoft.com/office/officeart/2008/layout/AscendingPictureAccentProcess"/>
    <dgm:cxn modelId="{2E2376AE-178B-4022-B8E4-5E3488F1FB6C}" type="presParOf" srcId="{B8E340FB-E8C5-42A2-851C-E704BE0E59C9}" destId="{25CA4C7B-184C-4A9C-9211-3BF884DAA820}" srcOrd="11" destOrd="0" presId="urn:microsoft.com/office/officeart/2008/layout/AscendingPictureAccentProcess"/>
    <dgm:cxn modelId="{36A634C1-58E0-4117-8D9D-BA216DF4AC59}" type="presParOf" srcId="{25CA4C7B-184C-4A9C-9211-3BF884DAA820}" destId="{3DD9FCCE-6226-4527-80A5-26FEAFE7F053}" srcOrd="0" destOrd="0" presId="urn:microsoft.com/office/officeart/2008/layout/AscendingPictureAccentProcess"/>
    <dgm:cxn modelId="{6AB3BA11-5C6E-4261-8458-73E3413D342F}" type="presParOf" srcId="{B8E340FB-E8C5-42A2-851C-E704BE0E59C9}" destId="{70944015-2EAE-497C-BA18-75CFBD1FE4D6}" srcOrd="12" destOrd="0" presId="urn:microsoft.com/office/officeart/2008/layout/AscendingPictureAccentProcess"/>
    <dgm:cxn modelId="{0349CC7E-4FF3-46EA-A895-2C9A7E6A4504}" type="presParOf" srcId="{B8E340FB-E8C5-42A2-851C-E704BE0E59C9}" destId="{E5C69A69-D046-46E1-BA75-6B3E25471DD6}" srcOrd="13" destOrd="0" presId="urn:microsoft.com/office/officeart/2008/layout/AscendingPictureAccentProcess"/>
    <dgm:cxn modelId="{9A7F85FA-F713-4662-9526-DF5161E8967C}" type="presParOf" srcId="{E5C69A69-D046-46E1-BA75-6B3E25471DD6}" destId="{BA163521-E38E-4587-9272-E18759C73512}"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D3D049-C06D-43E6-A25C-8589DD5F98E5}" type="doc">
      <dgm:prSet loTypeId="urn:microsoft.com/office/officeart/2005/8/layout/bList2" loCatId="list" qsTypeId="urn:microsoft.com/office/officeart/2005/8/quickstyle/simple1" qsCatId="simple" csTypeId="urn:microsoft.com/office/officeart/2005/8/colors/accent0_3" csCatId="mainScheme" phldr="1"/>
      <dgm:spPr/>
      <dgm:t>
        <a:bodyPr/>
        <a:lstStyle/>
        <a:p>
          <a:pPr rtl="1"/>
          <a:endParaRPr lang="ar-IQ"/>
        </a:p>
      </dgm:t>
    </dgm:pt>
    <dgm:pt modelId="{5446EB7F-6C58-4CA2-B529-93836289117D}">
      <dgm:prSet phldrT="[Text]" custT="1"/>
      <dgm:spPr/>
      <dgm: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IQ" sz="1400" b="0" i="0" dirty="0" smtClean="0"/>
            <a:t> </a:t>
          </a:r>
          <a:endParaRPr lang="ar-IQ" sz="800" dirty="0"/>
        </a:p>
      </dgm:t>
    </dgm:pt>
    <dgm:pt modelId="{0C069156-14CE-4939-970D-A182070398B2}" type="parTrans" cxnId="{638ABF12-C2F8-4067-B179-95246B6F5C4B}">
      <dgm:prSet/>
      <dgm:spPr/>
      <dgm:t>
        <a:bodyPr/>
        <a:lstStyle/>
        <a:p>
          <a:pPr rtl="1"/>
          <a:endParaRPr lang="ar-IQ"/>
        </a:p>
      </dgm:t>
    </dgm:pt>
    <dgm:pt modelId="{1F7913CB-A98A-4F5A-8144-BD0253030D0C}" type="sibTrans" cxnId="{638ABF12-C2F8-4067-B179-95246B6F5C4B}">
      <dgm:prSet/>
      <dgm:spPr/>
      <dgm:t>
        <a:bodyPr/>
        <a:lstStyle/>
        <a:p>
          <a:pPr rtl="1"/>
          <a:endParaRPr lang="ar-IQ"/>
        </a:p>
      </dgm:t>
    </dgm:pt>
    <dgm:pt modelId="{399614B5-2449-4DDA-A442-3B0620F4A37C}">
      <dgm:prSet custT="1"/>
      <dgm:spPr>
        <a:solidFill>
          <a:srgbClr val="92D050">
            <a:alpha val="90000"/>
          </a:srgbClr>
        </a:solidFill>
      </dgm:spPr>
      <dgm:t>
        <a:bodyPr/>
        <a:lstStyle/>
        <a:p>
          <a:pPr rtl="1"/>
          <a:r>
            <a:rPr lang="ar-IQ" sz="1600" b="1" i="0" dirty="0" smtClean="0"/>
            <a:t>الكونت فولك برنادوت</a:t>
          </a:r>
          <a:r>
            <a:rPr lang="ar-IQ" sz="1600" b="0" i="0" dirty="0" smtClean="0"/>
            <a:t> (</a:t>
          </a:r>
          <a:r>
            <a:rPr lang="en-US" sz="1600" b="0" i="0" dirty="0" err="1" smtClean="0"/>
            <a:t>Folke</a:t>
          </a:r>
          <a:r>
            <a:rPr lang="en-US" sz="1600" b="0" i="0" dirty="0" smtClean="0"/>
            <a:t> Bernadotte) </a:t>
          </a:r>
          <a:r>
            <a:rPr lang="ar-IQ" sz="1600" b="0" i="0" dirty="0" smtClean="0"/>
            <a:t>هو ديبلوماسي </a:t>
          </a:r>
          <a:r>
            <a:rPr lang="ar-IQ" sz="1600" b="0" i="0" dirty="0" smtClean="0">
              <a:hlinkClick xmlns:r="http://schemas.openxmlformats.org/officeDocument/2006/relationships" r:id="rId1" tooltip="السويد"/>
            </a:rPr>
            <a:t>سويدي</a:t>
          </a:r>
          <a:r>
            <a:rPr lang="ar-IQ" sz="1600" b="0" i="0" dirty="0" smtClean="0"/>
            <a:t> ترأس </a:t>
          </a:r>
          <a:r>
            <a:rPr lang="ar-IQ" sz="1600" b="0" i="0" dirty="0" smtClean="0">
              <a:hlinkClick xmlns:r="http://schemas.openxmlformats.org/officeDocument/2006/relationships" r:id="rId2" tooltip="الصليب الأحمر"/>
            </a:rPr>
            <a:t>الصليب الأحمر</a:t>
          </a:r>
          <a:r>
            <a:rPr lang="ar-IQ" sz="1600" b="0" i="0" dirty="0" smtClean="0"/>
            <a:t> </a:t>
          </a:r>
          <a:r>
            <a:rPr lang="ar-IQ" sz="1600" b="0" i="0" dirty="0" smtClean="0">
              <a:hlinkClick xmlns:r="http://schemas.openxmlformats.org/officeDocument/2006/relationships" r:id="rId1" tooltip="السويد"/>
            </a:rPr>
            <a:t>السويدي</a:t>
          </a:r>
          <a:r>
            <a:rPr lang="ar-IQ" sz="1600" b="0" i="0" dirty="0" smtClean="0"/>
            <a:t>. ولد في </a:t>
          </a:r>
          <a:r>
            <a:rPr lang="ar-IQ" sz="1600" b="0" i="0" dirty="0" smtClean="0">
              <a:hlinkClick xmlns:r="http://schemas.openxmlformats.org/officeDocument/2006/relationships" r:id="rId3" tooltip="2 يناير"/>
            </a:rPr>
            <a:t>2 يناير</a:t>
          </a:r>
          <a:r>
            <a:rPr lang="ar-IQ" sz="1600" b="0" i="0" dirty="0" smtClean="0"/>
            <a:t> </a:t>
          </a:r>
          <a:r>
            <a:rPr lang="ar-IQ" sz="1600" b="0" i="0" dirty="0" smtClean="0">
              <a:hlinkClick xmlns:r="http://schemas.openxmlformats.org/officeDocument/2006/relationships" r:id="rId4" tooltip="1895"/>
            </a:rPr>
            <a:t>1895</a:t>
          </a:r>
          <a:r>
            <a:rPr lang="ar-IQ" sz="1600" b="0" i="0" dirty="0" smtClean="0"/>
            <a:t> </a:t>
          </a:r>
          <a:r>
            <a:rPr lang="ar-IQ" sz="1600" b="0" i="0" dirty="0" smtClean="0">
              <a:hlinkClick xmlns:r="http://schemas.openxmlformats.org/officeDocument/2006/relationships" r:id="rId5" tooltip="ستكهولم"/>
            </a:rPr>
            <a:t>باستكهولم</a:t>
          </a:r>
          <a:r>
            <a:rPr lang="ar-IQ" sz="1600" b="0" i="0" dirty="0" smtClean="0"/>
            <a:t> وقتل في </a:t>
          </a:r>
          <a:r>
            <a:rPr lang="ar-IQ" sz="1600" b="0" i="0" dirty="0" smtClean="0">
              <a:hlinkClick xmlns:r="http://schemas.openxmlformats.org/officeDocument/2006/relationships" r:id="rId6" tooltip="17 سبتمبر"/>
            </a:rPr>
            <a:t>17 سبتمبر</a:t>
          </a:r>
          <a:r>
            <a:rPr lang="ar-IQ" sz="1600" b="0" i="0" dirty="0" smtClean="0"/>
            <a:t> </a:t>
          </a:r>
          <a:r>
            <a:rPr lang="ar-IQ" sz="1600" b="0" i="0" dirty="0" smtClean="0">
              <a:hlinkClick xmlns:r="http://schemas.openxmlformats.org/officeDocument/2006/relationships" r:id="rId7" tooltip="1948"/>
            </a:rPr>
            <a:t>1948</a:t>
          </a:r>
          <a:r>
            <a:rPr lang="ar-IQ" sz="1600" b="0" i="0" dirty="0" smtClean="0">
              <a:hlinkClick xmlns:r="http://schemas.openxmlformats.org/officeDocument/2006/relationships" r:id="rId8" tooltip="القدس"/>
            </a:rPr>
            <a:t>بالقدس</a:t>
          </a:r>
          <a:r>
            <a:rPr lang="ar-IQ" sz="1600" b="0" i="0" dirty="0" smtClean="0"/>
            <a:t>.</a:t>
          </a:r>
          <a:endParaRPr lang="ar-IQ" sz="1600" dirty="0"/>
        </a:p>
      </dgm:t>
    </dgm:pt>
    <dgm:pt modelId="{C50B4EA4-3874-4A5B-AB26-7ED738D728B7}" type="parTrans" cxnId="{053DC6F1-DAEF-40F9-850B-9AE800AB8AEB}">
      <dgm:prSet/>
      <dgm:spPr/>
      <dgm:t>
        <a:bodyPr/>
        <a:lstStyle/>
        <a:p>
          <a:pPr rtl="1"/>
          <a:endParaRPr lang="ar-IQ"/>
        </a:p>
      </dgm:t>
    </dgm:pt>
    <dgm:pt modelId="{30E26404-A0A5-4E73-B2E8-577EA92FAA34}" type="sibTrans" cxnId="{053DC6F1-DAEF-40F9-850B-9AE800AB8AEB}">
      <dgm:prSet/>
      <dgm:spPr/>
      <dgm:t>
        <a:bodyPr/>
        <a:lstStyle/>
        <a:p>
          <a:pPr rtl="1"/>
          <a:endParaRPr lang="ar-IQ"/>
        </a:p>
      </dgm:t>
    </dgm:pt>
    <dgm:pt modelId="{EE718E1B-FB0B-4747-A391-59C8B10099DC}">
      <dgm:prSet custT="1"/>
      <dgm:spPr>
        <a:solidFill>
          <a:srgbClr val="92D050">
            <a:alpha val="90000"/>
          </a:srgbClr>
        </a:solidFill>
      </dgm:spPr>
      <dgm:t>
        <a:bodyPr/>
        <a:lstStyle/>
        <a:p>
          <a:pPr rtl="1"/>
          <a:r>
            <a:rPr lang="ar-IQ" sz="1600" b="0" i="0" dirty="0" smtClean="0"/>
            <a:t>فولك هو من العائلة الملكية السويدية وهو حفيد </a:t>
          </a:r>
          <a:r>
            <a:rPr lang="ar-IQ" sz="1600" b="0" i="0" dirty="0" smtClean="0">
              <a:hlinkClick xmlns:r="http://schemas.openxmlformats.org/officeDocument/2006/relationships" r:id="rId9" tooltip="أوسكار الثاني"/>
            </a:rPr>
            <a:t>أوسكار الثاني</a:t>
          </a:r>
          <a:r>
            <a:rPr lang="ar-IQ" sz="1600" b="0" i="0" dirty="0" smtClean="0"/>
            <a:t> الذي كان ملك السويد والنرويج.</a:t>
          </a:r>
          <a:endParaRPr lang="ar-IQ" sz="1600" b="0" i="0" dirty="0"/>
        </a:p>
      </dgm:t>
    </dgm:pt>
    <dgm:pt modelId="{C7DFBF94-371D-4336-8FCD-32F5C1DAC3A1}" type="parTrans" cxnId="{1AC18B33-D879-432D-A4E9-3D66DE33DE31}">
      <dgm:prSet/>
      <dgm:spPr/>
      <dgm:t>
        <a:bodyPr/>
        <a:lstStyle/>
        <a:p>
          <a:pPr rtl="1"/>
          <a:endParaRPr lang="ar-IQ"/>
        </a:p>
      </dgm:t>
    </dgm:pt>
    <dgm:pt modelId="{EBEEBC26-9211-47F0-93AC-B609693524BB}" type="sibTrans" cxnId="{1AC18B33-D879-432D-A4E9-3D66DE33DE31}">
      <dgm:prSet/>
      <dgm:spPr/>
      <dgm:t>
        <a:bodyPr/>
        <a:lstStyle/>
        <a:p>
          <a:pPr rtl="1"/>
          <a:endParaRPr lang="ar-IQ"/>
        </a:p>
      </dgm:t>
    </dgm:pt>
    <dgm:pt modelId="{30647FF3-6CEF-4B45-8492-166B2FCCC9D5}" type="pres">
      <dgm:prSet presAssocID="{EED3D049-C06D-43E6-A25C-8589DD5F98E5}" presName="diagram" presStyleCnt="0">
        <dgm:presLayoutVars>
          <dgm:dir/>
          <dgm:animLvl val="lvl"/>
          <dgm:resizeHandles val="exact"/>
        </dgm:presLayoutVars>
      </dgm:prSet>
      <dgm:spPr/>
      <dgm:t>
        <a:bodyPr/>
        <a:lstStyle/>
        <a:p>
          <a:pPr rtl="1"/>
          <a:endParaRPr lang="ar-IQ"/>
        </a:p>
      </dgm:t>
    </dgm:pt>
    <dgm:pt modelId="{7E0D1DE7-CE48-4938-BBDA-A85656A43FA3}" type="pres">
      <dgm:prSet presAssocID="{5446EB7F-6C58-4CA2-B529-93836289117D}" presName="compNode" presStyleCnt="0"/>
      <dgm:spPr/>
    </dgm:pt>
    <dgm:pt modelId="{056A68F1-E03B-4915-B42B-193E64E7E7F9}" type="pres">
      <dgm:prSet presAssocID="{5446EB7F-6C58-4CA2-B529-93836289117D}" presName="childRect" presStyleLbl="bgAcc1" presStyleIdx="0" presStyleCnt="1" custScaleY="60416" custLinFactNeighborX="75501" custLinFactNeighborY="3480">
        <dgm:presLayoutVars>
          <dgm:bulletEnabled val="1"/>
        </dgm:presLayoutVars>
      </dgm:prSet>
      <dgm:spPr/>
      <dgm:t>
        <a:bodyPr/>
        <a:lstStyle/>
        <a:p>
          <a:pPr rtl="1"/>
          <a:endParaRPr lang="ar-IQ"/>
        </a:p>
      </dgm:t>
    </dgm:pt>
    <dgm:pt modelId="{51ED1414-A3D2-44CA-A1F8-D54B955DA3C6}" type="pres">
      <dgm:prSet presAssocID="{5446EB7F-6C58-4CA2-B529-93836289117D}" presName="parentText" presStyleLbl="node1" presStyleIdx="0" presStyleCnt="0">
        <dgm:presLayoutVars>
          <dgm:chMax val="0"/>
          <dgm:bulletEnabled val="1"/>
        </dgm:presLayoutVars>
      </dgm:prSet>
      <dgm:spPr/>
      <dgm:t>
        <a:bodyPr/>
        <a:lstStyle/>
        <a:p>
          <a:pPr rtl="1"/>
          <a:endParaRPr lang="ar-IQ"/>
        </a:p>
      </dgm:t>
    </dgm:pt>
    <dgm:pt modelId="{5891B715-C9BB-4BB0-A927-2F26939B5B7C}" type="pres">
      <dgm:prSet presAssocID="{5446EB7F-6C58-4CA2-B529-93836289117D}" presName="parentRect" presStyleLbl="alignNode1" presStyleIdx="0" presStyleCnt="1" custScaleX="108470" custScaleY="314264" custLinFactX="-36138" custLinFactY="100000" custLinFactNeighborX="-100000" custLinFactNeighborY="134809"/>
      <dgm:spPr/>
      <dgm:t>
        <a:bodyPr/>
        <a:lstStyle/>
        <a:p>
          <a:pPr rtl="1"/>
          <a:endParaRPr lang="ar-IQ"/>
        </a:p>
      </dgm:t>
    </dgm:pt>
    <dgm:pt modelId="{29DD0A28-512D-4197-B011-642BE0A5A2BA}" type="pres">
      <dgm:prSet presAssocID="{5446EB7F-6C58-4CA2-B529-93836289117D}" presName="adorn" presStyleLbl="fgAccFollowNode1" presStyleIdx="0" presStyleCnt="1" custScaleX="270521" custScaleY="208535" custLinFactNeighborX="64475" custLinFactNeighborY="12128"/>
      <dgm:spPr>
        <a:blipFill>
          <a:blip xmlns:r="http://schemas.openxmlformats.org/officeDocument/2006/relationships" r:embed="rId10">
            <a:extLst>
              <a:ext uri="{28A0092B-C50C-407E-A947-70E740481C1C}">
                <a14:useLocalDpi xmlns:a14="http://schemas.microsoft.com/office/drawing/2010/main" val="0"/>
              </a:ext>
            </a:extLst>
          </a:blip>
          <a:srcRect/>
          <a:stretch>
            <a:fillRect t="-14000" b="-14000"/>
          </a:stretch>
        </a:blipFill>
      </dgm:spPr>
    </dgm:pt>
  </dgm:ptLst>
  <dgm:cxnLst>
    <dgm:cxn modelId="{B7FD7415-F852-498E-AA11-97FC08F260AC}" type="presOf" srcId="{EE718E1B-FB0B-4747-A391-59C8B10099DC}" destId="{056A68F1-E03B-4915-B42B-193E64E7E7F9}" srcOrd="0" destOrd="1" presId="urn:microsoft.com/office/officeart/2005/8/layout/bList2"/>
    <dgm:cxn modelId="{1AC18B33-D879-432D-A4E9-3D66DE33DE31}" srcId="{5446EB7F-6C58-4CA2-B529-93836289117D}" destId="{EE718E1B-FB0B-4747-A391-59C8B10099DC}" srcOrd="1" destOrd="0" parTransId="{C7DFBF94-371D-4336-8FCD-32F5C1DAC3A1}" sibTransId="{EBEEBC26-9211-47F0-93AC-B609693524BB}"/>
    <dgm:cxn modelId="{053DC6F1-DAEF-40F9-850B-9AE800AB8AEB}" srcId="{5446EB7F-6C58-4CA2-B529-93836289117D}" destId="{399614B5-2449-4DDA-A442-3B0620F4A37C}" srcOrd="0" destOrd="0" parTransId="{C50B4EA4-3874-4A5B-AB26-7ED738D728B7}" sibTransId="{30E26404-A0A5-4E73-B2E8-577EA92FAA34}"/>
    <dgm:cxn modelId="{B192783A-2084-4576-869C-AB730ED63FA9}" type="presOf" srcId="{5446EB7F-6C58-4CA2-B529-93836289117D}" destId="{51ED1414-A3D2-44CA-A1F8-D54B955DA3C6}" srcOrd="0" destOrd="0" presId="urn:microsoft.com/office/officeart/2005/8/layout/bList2"/>
    <dgm:cxn modelId="{8581E51C-2BB7-4677-A089-9DD9D75F9265}" type="presOf" srcId="{399614B5-2449-4DDA-A442-3B0620F4A37C}" destId="{056A68F1-E03B-4915-B42B-193E64E7E7F9}" srcOrd="0" destOrd="0" presId="urn:microsoft.com/office/officeart/2005/8/layout/bList2"/>
    <dgm:cxn modelId="{5C2F36E6-2146-4290-994C-1C33ADC39844}" type="presOf" srcId="{EED3D049-C06D-43E6-A25C-8589DD5F98E5}" destId="{30647FF3-6CEF-4B45-8492-166B2FCCC9D5}" srcOrd="0" destOrd="0" presId="urn:microsoft.com/office/officeart/2005/8/layout/bList2"/>
    <dgm:cxn modelId="{2FC0E391-BDC5-4C01-A1F1-E228D9AD4DFB}" type="presOf" srcId="{5446EB7F-6C58-4CA2-B529-93836289117D}" destId="{5891B715-C9BB-4BB0-A927-2F26939B5B7C}" srcOrd="1" destOrd="0" presId="urn:microsoft.com/office/officeart/2005/8/layout/bList2"/>
    <dgm:cxn modelId="{638ABF12-C2F8-4067-B179-95246B6F5C4B}" srcId="{EED3D049-C06D-43E6-A25C-8589DD5F98E5}" destId="{5446EB7F-6C58-4CA2-B529-93836289117D}" srcOrd="0" destOrd="0" parTransId="{0C069156-14CE-4939-970D-A182070398B2}" sibTransId="{1F7913CB-A98A-4F5A-8144-BD0253030D0C}"/>
    <dgm:cxn modelId="{4C46AA39-8CED-4DF2-8E14-0EFA33306A6E}" type="presParOf" srcId="{30647FF3-6CEF-4B45-8492-166B2FCCC9D5}" destId="{7E0D1DE7-CE48-4938-BBDA-A85656A43FA3}" srcOrd="0" destOrd="0" presId="urn:microsoft.com/office/officeart/2005/8/layout/bList2"/>
    <dgm:cxn modelId="{A6702EE8-8B80-4EF7-B0BA-AB6D47F879C1}" type="presParOf" srcId="{7E0D1DE7-CE48-4938-BBDA-A85656A43FA3}" destId="{056A68F1-E03B-4915-B42B-193E64E7E7F9}" srcOrd="0" destOrd="0" presId="urn:microsoft.com/office/officeart/2005/8/layout/bList2"/>
    <dgm:cxn modelId="{D4F48918-4DA8-4E6B-A97C-59DB8955AA45}" type="presParOf" srcId="{7E0D1DE7-CE48-4938-BBDA-A85656A43FA3}" destId="{51ED1414-A3D2-44CA-A1F8-D54B955DA3C6}" srcOrd="1" destOrd="0" presId="urn:microsoft.com/office/officeart/2005/8/layout/bList2"/>
    <dgm:cxn modelId="{565F36D9-F350-421F-BA9E-5EC3F550F46A}" type="presParOf" srcId="{7E0D1DE7-CE48-4938-BBDA-A85656A43FA3}" destId="{5891B715-C9BB-4BB0-A927-2F26939B5B7C}" srcOrd="2" destOrd="0" presId="urn:microsoft.com/office/officeart/2005/8/layout/bList2"/>
    <dgm:cxn modelId="{C4A6DE9F-DB66-47AC-B4FD-FA996181275D}" type="presParOf" srcId="{7E0D1DE7-CE48-4938-BBDA-A85656A43FA3}" destId="{29DD0A28-512D-4197-B011-642BE0A5A2BA}"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02EE0-1E14-41C5-AF71-6D49921B8D56}">
      <dsp:nvSpPr>
        <dsp:cNvPr id="0" name=""/>
        <dsp:cNvSpPr/>
      </dsp:nvSpPr>
      <dsp:spPr>
        <a:xfrm>
          <a:off x="594359" y="0"/>
          <a:ext cx="6736080" cy="4114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DEA0AC-7284-4C40-96C5-B1E78B2D76F0}">
      <dsp:nvSpPr>
        <dsp:cNvPr id="0" name=""/>
        <dsp:cNvSpPr/>
      </dsp:nvSpPr>
      <dsp:spPr>
        <a:xfrm>
          <a:off x="8512" y="1234440"/>
          <a:ext cx="2550795" cy="1645920"/>
        </a:xfrm>
        <a:prstGeom prst="roundRect">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IQ" sz="2100" kern="1200" dirty="0" smtClean="0">
              <a:solidFill>
                <a:schemeClr val="tx1"/>
              </a:solidFill>
            </a:rPr>
            <a:t>القوانين بصورة عامة تقسم الى </a:t>
          </a:r>
          <a:endParaRPr lang="ar-IQ" sz="2100" kern="1200" dirty="0">
            <a:solidFill>
              <a:schemeClr val="tx1"/>
            </a:solidFill>
          </a:endParaRPr>
        </a:p>
      </dsp:txBody>
      <dsp:txXfrm>
        <a:off x="88859" y="1314787"/>
        <a:ext cx="2390101" cy="1485226"/>
      </dsp:txXfrm>
    </dsp:sp>
    <dsp:sp modelId="{63F598B0-C29A-455B-BA0B-79C753B7FFD7}">
      <dsp:nvSpPr>
        <dsp:cNvPr id="0" name=""/>
        <dsp:cNvSpPr/>
      </dsp:nvSpPr>
      <dsp:spPr>
        <a:xfrm>
          <a:off x="2687002" y="1234440"/>
          <a:ext cx="2550795" cy="1645920"/>
        </a:xfrm>
        <a:prstGeom prst="roundRect">
          <a:avLst/>
        </a:prstGeom>
        <a:solidFill>
          <a:srgbClr val="FFC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IQ" sz="2100" kern="1200" dirty="0" smtClean="0"/>
            <a:t>1. قوانين عامة تطبق على جميع الاشخاص الموجودين في اقليم معين كقانون العقوبات </a:t>
          </a:r>
          <a:endParaRPr lang="ar-IQ" sz="2100" kern="1200" dirty="0"/>
        </a:p>
      </dsp:txBody>
      <dsp:txXfrm>
        <a:off x="2767349" y="1314787"/>
        <a:ext cx="2390101" cy="1485226"/>
      </dsp:txXfrm>
    </dsp:sp>
    <dsp:sp modelId="{2EFE5EEA-509B-4BC7-912C-9372A2CEF9BE}">
      <dsp:nvSpPr>
        <dsp:cNvPr id="0" name=""/>
        <dsp:cNvSpPr/>
      </dsp:nvSpPr>
      <dsp:spPr>
        <a:xfrm>
          <a:off x="5365492" y="1234440"/>
          <a:ext cx="2550795" cy="16459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IQ" sz="2100" kern="1200" dirty="0" smtClean="0"/>
            <a:t>2. قوانين خاصة تكون موجهة الى جماعات معينة او مؤسسات خاصة مثل قانون الخدمة الجامعية </a:t>
          </a:r>
          <a:endParaRPr lang="ar-IQ" sz="2100" kern="1200" dirty="0"/>
        </a:p>
      </dsp:txBody>
      <dsp:txXfrm>
        <a:off x="5445839" y="1314787"/>
        <a:ext cx="2390101" cy="14852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7C1C4-0BBF-4E25-9D24-E69F059CB796}">
      <dsp:nvSpPr>
        <dsp:cNvPr id="0" name=""/>
        <dsp:cNvSpPr/>
      </dsp:nvSpPr>
      <dsp:spPr>
        <a:xfrm>
          <a:off x="0" y="0"/>
          <a:ext cx="4114800" cy="2450697"/>
        </a:xfrm>
        <a:prstGeom prst="rect">
          <a:avLst/>
        </a:prstGeom>
        <a:solidFill>
          <a:srgbClr val="92D050">
            <a:alpha val="90000"/>
          </a:srgb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9354" tIns="249936" rIns="319354" bIns="113792" numCol="1" spcCol="1270" anchor="t" anchorCtr="0">
          <a:noAutofit/>
        </a:bodyPr>
        <a:lstStyle/>
        <a:p>
          <a:pPr marL="171450" lvl="1" indent="-171450" algn="r" defTabSz="711200" rtl="1">
            <a:lnSpc>
              <a:spcPct val="90000"/>
            </a:lnSpc>
            <a:spcBef>
              <a:spcPct val="0"/>
            </a:spcBef>
            <a:spcAft>
              <a:spcPct val="15000"/>
            </a:spcAft>
            <a:buChar char="••"/>
          </a:pPr>
          <a:r>
            <a:rPr lang="ar-IQ" sz="1600" kern="1200" dirty="0" smtClean="0"/>
            <a:t>لذلك اعتبار المنظمات الدولية من اشخاص القانون الدولي أمرا لا يتفق مع طبيعة المنظمات والصحيح انها تشغل مكانها في المحيط الدولي بوصفها مؤسسات ذات اهلية قانونية خاصة </a:t>
          </a:r>
          <a:endParaRPr lang="ar-IQ" sz="1600" kern="1200" dirty="0"/>
        </a:p>
      </dsp:txBody>
      <dsp:txXfrm>
        <a:off x="0" y="0"/>
        <a:ext cx="4114800" cy="2450697"/>
      </dsp:txXfrm>
    </dsp:sp>
    <dsp:sp modelId="{0EB351C8-FDF5-405B-986D-273D2822EE9A}">
      <dsp:nvSpPr>
        <dsp:cNvPr id="0" name=""/>
        <dsp:cNvSpPr/>
      </dsp:nvSpPr>
      <dsp:spPr>
        <a:xfrm flipV="1">
          <a:off x="2804149" y="1981542"/>
          <a:ext cx="1310650" cy="11509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1" tIns="0" rIns="108871" bIns="0" numCol="1" spcCol="1270" anchor="ctr" anchorCtr="0">
          <a:noAutofit/>
        </a:bodyPr>
        <a:lstStyle/>
        <a:p>
          <a:pPr lvl="0" algn="r" defTabSz="622300" rtl="1">
            <a:lnSpc>
              <a:spcPct val="90000"/>
            </a:lnSpc>
            <a:spcBef>
              <a:spcPct val="0"/>
            </a:spcBef>
            <a:spcAft>
              <a:spcPct val="35000"/>
            </a:spcAft>
          </a:pPr>
          <a:endParaRPr lang="ar-IQ" sz="1400" kern="1200" dirty="0"/>
        </a:p>
      </dsp:txBody>
      <dsp:txXfrm rot="10800000">
        <a:off x="2809767" y="1987160"/>
        <a:ext cx="1299414" cy="103856"/>
      </dsp:txXfrm>
    </dsp:sp>
    <dsp:sp modelId="{29E470BA-0856-4805-B041-25FB0F4884BB}">
      <dsp:nvSpPr>
        <dsp:cNvPr id="0" name=""/>
        <dsp:cNvSpPr/>
      </dsp:nvSpPr>
      <dsp:spPr>
        <a:xfrm>
          <a:off x="0" y="4042269"/>
          <a:ext cx="4114800" cy="1063130"/>
        </a:xfrm>
        <a:prstGeom prst="rect">
          <a:avLst/>
        </a:prstGeom>
        <a:solidFill>
          <a:srgbClr val="002060">
            <a:alpha val="90000"/>
          </a:srgb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9354" tIns="249936" rIns="319354" bIns="99568" numCol="1" spcCol="1270" anchor="t" anchorCtr="0">
          <a:noAutofit/>
        </a:bodyPr>
        <a:lstStyle/>
        <a:p>
          <a:pPr marL="114300" lvl="1" indent="-114300" algn="r" defTabSz="622300" rtl="1">
            <a:lnSpc>
              <a:spcPct val="90000"/>
            </a:lnSpc>
            <a:spcBef>
              <a:spcPct val="0"/>
            </a:spcBef>
            <a:spcAft>
              <a:spcPct val="15000"/>
            </a:spcAft>
            <a:buChar char="••"/>
          </a:pPr>
          <a:r>
            <a:rPr lang="ar-IQ" sz="1400" kern="1200" dirty="0" smtClean="0"/>
            <a:t>اذن وفق رأي الدكتور علي صادق ابو هيف للمنظمة الدولية اهلية قانونية ويعني ذلك وجود قانون تتثبت فيه هذه الاهلية وهو القانون الدولي العام وبما ان القانون خاطبه واعطاه هذه الاهليه فإذا المنظمة الدولية من اشخاص الاقانون الدولي العام.</a:t>
          </a:r>
          <a:endParaRPr lang="ar-IQ" sz="1400" kern="1200" dirty="0"/>
        </a:p>
      </dsp:txBody>
      <dsp:txXfrm>
        <a:off x="0" y="4042269"/>
        <a:ext cx="4114800" cy="1063130"/>
      </dsp:txXfrm>
    </dsp:sp>
    <dsp:sp modelId="{48E2CF7B-EB0B-4F1E-9E4D-D25E93F8C562}">
      <dsp:nvSpPr>
        <dsp:cNvPr id="0" name=""/>
        <dsp:cNvSpPr/>
      </dsp:nvSpPr>
      <dsp:spPr>
        <a:xfrm>
          <a:off x="1083042" y="0"/>
          <a:ext cx="2877547" cy="1611487"/>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1" tIns="0" rIns="108871" bIns="0" numCol="1" spcCol="1270" anchor="ctr" anchorCtr="0">
          <a:noAutofit/>
        </a:bodyPr>
        <a:lstStyle/>
        <a:p>
          <a:pPr lvl="0" algn="l" defTabSz="622300" rtl="1">
            <a:lnSpc>
              <a:spcPct val="90000"/>
            </a:lnSpc>
            <a:spcBef>
              <a:spcPct val="0"/>
            </a:spcBef>
            <a:spcAft>
              <a:spcPct val="35000"/>
            </a:spcAft>
          </a:pPr>
          <a:r>
            <a:rPr lang="ar-IQ" sz="1400" kern="1200" dirty="0" smtClean="0"/>
            <a:t> انتقد هذا الرأي : الاهليه صلاحية الشخص لكي تكون له حقوق وعليه التزامات هذه الحقوق والالتزامات يتطلب وجود قانون تحدده اي وجود قانون تخاطب هذا الشخص </a:t>
          </a:r>
          <a:endParaRPr lang="ar-IQ" sz="1400" kern="1200" dirty="0"/>
        </a:p>
      </dsp:txBody>
      <dsp:txXfrm>
        <a:off x="1161708" y="78666"/>
        <a:ext cx="2720215" cy="14541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647AA-B161-4AB9-935F-1F9F77875FE1}">
      <dsp:nvSpPr>
        <dsp:cNvPr id="0" name=""/>
        <dsp:cNvSpPr/>
      </dsp:nvSpPr>
      <dsp:spPr>
        <a:xfrm>
          <a:off x="0" y="805066"/>
          <a:ext cx="4343400" cy="1110723"/>
        </a:xfrm>
        <a:prstGeom prst="rect">
          <a:avLst/>
        </a:prstGeom>
        <a:solidFill>
          <a:srgbClr val="92D050">
            <a:alpha val="90000"/>
          </a:srgb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7096" tIns="416560" rIns="337096" bIns="99568" numCol="1" spcCol="1270" anchor="t" anchorCtr="0">
          <a:noAutofit/>
        </a:bodyPr>
        <a:lstStyle/>
        <a:p>
          <a:pPr marL="114300" lvl="1" indent="-114300" algn="r" defTabSz="622300" rtl="1">
            <a:lnSpc>
              <a:spcPct val="90000"/>
            </a:lnSpc>
            <a:spcBef>
              <a:spcPct val="0"/>
            </a:spcBef>
            <a:spcAft>
              <a:spcPct val="15000"/>
            </a:spcAft>
            <a:buChar char="••"/>
          </a:pPr>
          <a:r>
            <a:rPr lang="ar-IQ" sz="1400" kern="1200" dirty="0" smtClean="0"/>
            <a:t>الهيئات من الممكن ان تتمتع بالاهلية القانونية لممارسة اعمالها وهي اهلية خاصة ذات طابع دولي لكونها تعمل في المحيط الدولي </a:t>
          </a:r>
          <a:endParaRPr lang="ar-IQ" sz="1400" kern="1200" dirty="0"/>
        </a:p>
      </dsp:txBody>
      <dsp:txXfrm>
        <a:off x="0" y="805066"/>
        <a:ext cx="4343400" cy="1110723"/>
      </dsp:txXfrm>
    </dsp:sp>
    <dsp:sp modelId="{F94556BB-78B7-4FBB-8833-31BFB9FB7692}">
      <dsp:nvSpPr>
        <dsp:cNvPr id="0" name=""/>
        <dsp:cNvSpPr/>
      </dsp:nvSpPr>
      <dsp:spPr>
        <a:xfrm>
          <a:off x="1219214" y="0"/>
          <a:ext cx="3040380" cy="1092198"/>
        </a:xfrm>
        <a:prstGeom prst="roundRect">
          <a:avLst/>
        </a:prstGeom>
        <a:solidFill>
          <a:srgbClr val="C0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919" tIns="0" rIns="114919" bIns="0" numCol="1" spcCol="1270" anchor="ctr" anchorCtr="0">
          <a:noAutofit/>
        </a:bodyPr>
        <a:lstStyle/>
        <a:p>
          <a:pPr lvl="0" algn="r" defTabSz="622300" rtl="1">
            <a:lnSpc>
              <a:spcPct val="90000"/>
            </a:lnSpc>
            <a:spcBef>
              <a:spcPct val="0"/>
            </a:spcBef>
            <a:spcAft>
              <a:spcPct val="35000"/>
            </a:spcAft>
          </a:pPr>
          <a:r>
            <a:rPr lang="ar-IQ" sz="1400" kern="1200" dirty="0" smtClean="0"/>
            <a:t>اعتبار المنظمات الدولية شخصأ قانونياً (انحراف تلك الهيئات وخلط بين الاهلية القانونية والشخصية القانونية) </a:t>
          </a:r>
          <a:endParaRPr lang="ar-IQ" sz="1400" kern="1200" dirty="0"/>
        </a:p>
      </dsp:txBody>
      <dsp:txXfrm>
        <a:off x="1272531" y="53317"/>
        <a:ext cx="2933746" cy="985564"/>
      </dsp:txXfrm>
    </dsp:sp>
    <dsp:sp modelId="{404D95F7-ADC4-44DB-8FB6-D528C9053966}">
      <dsp:nvSpPr>
        <dsp:cNvPr id="0" name=""/>
        <dsp:cNvSpPr/>
      </dsp:nvSpPr>
      <dsp:spPr>
        <a:xfrm>
          <a:off x="0" y="2621386"/>
          <a:ext cx="4343400" cy="897750"/>
        </a:xfrm>
        <a:prstGeom prst="rect">
          <a:avLst/>
        </a:prstGeom>
        <a:solidFill>
          <a:srgbClr val="FFC000">
            <a:alpha val="90000"/>
          </a:srgb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7096" tIns="416560" rIns="337096" bIns="99568" numCol="1" spcCol="1270" anchor="t" anchorCtr="0">
          <a:noAutofit/>
        </a:bodyPr>
        <a:lstStyle/>
        <a:p>
          <a:pPr marL="114300" lvl="1" indent="-114300" algn="r" defTabSz="622300" rtl="1">
            <a:lnSpc>
              <a:spcPct val="90000"/>
            </a:lnSpc>
            <a:spcBef>
              <a:spcPct val="0"/>
            </a:spcBef>
            <a:spcAft>
              <a:spcPct val="15000"/>
            </a:spcAft>
            <a:buChar char="••"/>
          </a:pPr>
          <a:r>
            <a:rPr lang="ar-IQ" sz="1400" kern="1200" dirty="0" smtClean="0"/>
            <a:t>فالدول ناقصة السبادة لا تمتع باهلية كاملة ولكن هذا لا يمنع من اعتبارها من اشخاص القانون الدولي العام </a:t>
          </a:r>
          <a:endParaRPr lang="ar-IQ" sz="1400" kern="1200" dirty="0"/>
        </a:p>
      </dsp:txBody>
      <dsp:txXfrm>
        <a:off x="0" y="2621386"/>
        <a:ext cx="4343400" cy="897750"/>
      </dsp:txXfrm>
    </dsp:sp>
    <dsp:sp modelId="{09E3F47C-D9F7-4F15-A6C7-FA5558195E8F}">
      <dsp:nvSpPr>
        <dsp:cNvPr id="0" name=""/>
        <dsp:cNvSpPr/>
      </dsp:nvSpPr>
      <dsp:spPr>
        <a:xfrm>
          <a:off x="1219214" y="1948427"/>
          <a:ext cx="3040380" cy="922500"/>
        </a:xfrm>
        <a:prstGeom prst="roundRect">
          <a:avLst/>
        </a:prstGeom>
        <a:solidFill>
          <a:srgbClr val="00B0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919" tIns="0" rIns="114919" bIns="0" numCol="1" spcCol="1270" anchor="ctr" anchorCtr="0">
          <a:noAutofit/>
        </a:bodyPr>
        <a:lstStyle/>
        <a:p>
          <a:pPr lvl="0" algn="r" defTabSz="622300" rtl="1">
            <a:lnSpc>
              <a:spcPct val="90000"/>
            </a:lnSpc>
            <a:spcBef>
              <a:spcPct val="0"/>
            </a:spcBef>
            <a:spcAft>
              <a:spcPct val="35000"/>
            </a:spcAft>
          </a:pPr>
          <a:r>
            <a:rPr lang="ar-IQ" sz="1400" kern="1200" dirty="0" smtClean="0"/>
            <a:t>وجود اهلية لا يعني تمتعها بالشخصية القانونية حيث لا يوجد تلازم حتمي بين الشخصية القانونية والاهلية القانونية </a:t>
          </a:r>
          <a:endParaRPr lang="ar-IQ" sz="1400" kern="1200" dirty="0"/>
        </a:p>
      </dsp:txBody>
      <dsp:txXfrm>
        <a:off x="1264247" y="1993460"/>
        <a:ext cx="2950314" cy="832434"/>
      </dsp:txXfrm>
    </dsp:sp>
    <dsp:sp modelId="{B9E219DD-A02C-4A41-BFBC-9B5F3AD468F4}">
      <dsp:nvSpPr>
        <dsp:cNvPr id="0" name=""/>
        <dsp:cNvSpPr/>
      </dsp:nvSpPr>
      <dsp:spPr>
        <a:xfrm>
          <a:off x="0" y="4207650"/>
          <a:ext cx="4343400" cy="89775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7096" tIns="416560" rIns="337096" bIns="99568" numCol="1" spcCol="1270" anchor="t" anchorCtr="0">
          <a:noAutofit/>
        </a:bodyPr>
        <a:lstStyle/>
        <a:p>
          <a:pPr marL="114300" lvl="1" indent="-114300" algn="r" defTabSz="622300" rtl="1">
            <a:lnSpc>
              <a:spcPct val="90000"/>
            </a:lnSpc>
            <a:spcBef>
              <a:spcPct val="0"/>
            </a:spcBef>
            <a:spcAft>
              <a:spcPct val="15000"/>
            </a:spcAft>
            <a:buChar char="••"/>
          </a:pPr>
          <a:r>
            <a:rPr lang="ar-IQ" sz="1400" kern="1200" dirty="0" smtClean="0"/>
            <a:t>شخصية الدولة ليست مستمدة من القانون وانما شخصيتها مستمدة من وجودها ذاته </a:t>
          </a:r>
          <a:endParaRPr lang="ar-IQ" sz="1400" kern="1200" dirty="0"/>
        </a:p>
      </dsp:txBody>
      <dsp:txXfrm>
        <a:off x="0" y="4207650"/>
        <a:ext cx="4343400" cy="897750"/>
      </dsp:txXfrm>
    </dsp:sp>
    <dsp:sp modelId="{E6D8074F-9CBD-48C4-B548-7973E371D2E2}">
      <dsp:nvSpPr>
        <dsp:cNvPr id="0" name=""/>
        <dsp:cNvSpPr/>
      </dsp:nvSpPr>
      <dsp:spPr>
        <a:xfrm>
          <a:off x="1219214" y="3657598"/>
          <a:ext cx="3040380" cy="825184"/>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919" tIns="0" rIns="114919" bIns="0" numCol="1" spcCol="1270" anchor="ctr" anchorCtr="0">
          <a:noAutofit/>
        </a:bodyPr>
        <a:lstStyle/>
        <a:p>
          <a:pPr lvl="0" algn="r" defTabSz="622300" rtl="1">
            <a:lnSpc>
              <a:spcPct val="90000"/>
            </a:lnSpc>
            <a:spcBef>
              <a:spcPct val="0"/>
            </a:spcBef>
            <a:spcAft>
              <a:spcPct val="35000"/>
            </a:spcAft>
          </a:pPr>
          <a:r>
            <a:rPr lang="ar-IQ" sz="1400" kern="1200" dirty="0" smtClean="0"/>
            <a:t>القانون الدولي وجد لاشخاص القانون الدولي واساس وجود القانون بسبب وجودهم </a:t>
          </a:r>
          <a:endParaRPr lang="ar-IQ" sz="1400" kern="1200" dirty="0"/>
        </a:p>
      </dsp:txBody>
      <dsp:txXfrm>
        <a:off x="1259496" y="3697880"/>
        <a:ext cx="2959816" cy="7446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464D6-3341-4630-ADB7-3A11E0EF39AD}">
      <dsp:nvSpPr>
        <dsp:cNvPr id="0" name=""/>
        <dsp:cNvSpPr/>
      </dsp:nvSpPr>
      <dsp:spPr>
        <a:xfrm>
          <a:off x="3505202" y="1905976"/>
          <a:ext cx="1578801" cy="1383506"/>
        </a:xfrm>
        <a:prstGeom prst="ellipse">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IQ" sz="1600" kern="1200" dirty="0" smtClean="0">
              <a:solidFill>
                <a:schemeClr val="bg1"/>
              </a:solidFill>
            </a:rPr>
            <a:t>نطاق الشخصية القانونية للمنظمة الدولية </a:t>
          </a:r>
          <a:endParaRPr lang="ar-IQ" sz="1600" kern="1200" dirty="0">
            <a:solidFill>
              <a:schemeClr val="bg1"/>
            </a:solidFill>
          </a:endParaRPr>
        </a:p>
      </dsp:txBody>
      <dsp:txXfrm>
        <a:off x="3736412" y="2108586"/>
        <a:ext cx="1116381" cy="978286"/>
      </dsp:txXfrm>
    </dsp:sp>
    <dsp:sp modelId="{D0AFF12C-0466-4B03-8593-8B2497C3E9B6}">
      <dsp:nvSpPr>
        <dsp:cNvPr id="0" name=""/>
        <dsp:cNvSpPr/>
      </dsp:nvSpPr>
      <dsp:spPr>
        <a:xfrm rot="16159698">
          <a:off x="4165664" y="1454335"/>
          <a:ext cx="236583" cy="470392"/>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ar-IQ" sz="2100" kern="1200"/>
        </a:p>
      </dsp:txBody>
      <dsp:txXfrm rot="10800000">
        <a:off x="4201568" y="1583898"/>
        <a:ext cx="165608" cy="282236"/>
      </dsp:txXfrm>
    </dsp:sp>
    <dsp:sp modelId="{800D936A-5EB8-4CE8-9A3F-13454B93C28F}">
      <dsp:nvSpPr>
        <dsp:cNvPr id="0" name=""/>
        <dsp:cNvSpPr/>
      </dsp:nvSpPr>
      <dsp:spPr>
        <a:xfrm>
          <a:off x="3581398" y="76200"/>
          <a:ext cx="1383506" cy="1383506"/>
        </a:xfrm>
        <a:prstGeom prst="ellipse">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IQ" sz="1400" kern="1200" dirty="0" smtClean="0"/>
            <a:t>شخصية المنظمة ليست مطلقة مثل الدول </a:t>
          </a:r>
          <a:endParaRPr lang="ar-IQ" sz="1400" kern="1200" dirty="0"/>
        </a:p>
      </dsp:txBody>
      <dsp:txXfrm>
        <a:off x="3784008" y="278810"/>
        <a:ext cx="978286" cy="978286"/>
      </dsp:txXfrm>
    </dsp:sp>
    <dsp:sp modelId="{D83BB8AF-F853-4BDD-A51B-CE5ACF7C9B05}">
      <dsp:nvSpPr>
        <dsp:cNvPr id="0" name=""/>
        <dsp:cNvSpPr/>
      </dsp:nvSpPr>
      <dsp:spPr>
        <a:xfrm rot="19800000">
          <a:off x="5028557" y="1864998"/>
          <a:ext cx="255605" cy="470392"/>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ar-IQ" sz="2100" kern="1200"/>
        </a:p>
      </dsp:txBody>
      <dsp:txXfrm>
        <a:off x="5033694" y="1978246"/>
        <a:ext cx="178924" cy="282236"/>
      </dsp:txXfrm>
    </dsp:sp>
    <dsp:sp modelId="{B3906D73-2CE7-4A2B-89B8-E69E0D341067}">
      <dsp:nvSpPr>
        <dsp:cNvPr id="0" name=""/>
        <dsp:cNvSpPr/>
      </dsp:nvSpPr>
      <dsp:spPr>
        <a:xfrm>
          <a:off x="5278779" y="938378"/>
          <a:ext cx="1383506" cy="1383506"/>
        </a:xfrm>
        <a:prstGeom prst="ellipse">
          <a:avLst/>
        </a:prstGeom>
        <a:solidFill>
          <a:srgbClr val="FFFF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IQ" sz="1400" kern="1200" dirty="0" smtClean="0">
              <a:solidFill>
                <a:schemeClr val="bg1"/>
              </a:solidFill>
            </a:rPr>
            <a:t>الشخصية القانونية الوظيفية لا يمكن الدفع به الا بمواجهة الدول الاعضاء فيها او المعترفة بها صراحة.</a:t>
          </a:r>
          <a:endParaRPr lang="ar-IQ" sz="1400" kern="1200" dirty="0">
            <a:solidFill>
              <a:schemeClr val="bg1"/>
            </a:solidFill>
          </a:endParaRPr>
        </a:p>
      </dsp:txBody>
      <dsp:txXfrm>
        <a:off x="5481389" y="1140988"/>
        <a:ext cx="978286" cy="978286"/>
      </dsp:txXfrm>
    </dsp:sp>
    <dsp:sp modelId="{F0ADCEEA-D9E9-4304-83C4-FB1174E487C0}">
      <dsp:nvSpPr>
        <dsp:cNvPr id="0" name=""/>
        <dsp:cNvSpPr/>
      </dsp:nvSpPr>
      <dsp:spPr>
        <a:xfrm rot="1587492">
          <a:off x="5073712" y="2822514"/>
          <a:ext cx="290315" cy="470392"/>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ar-IQ" sz="2100" kern="1200"/>
        </a:p>
      </dsp:txBody>
      <dsp:txXfrm>
        <a:off x="5078273" y="2897190"/>
        <a:ext cx="203221" cy="282236"/>
      </dsp:txXfrm>
    </dsp:sp>
    <dsp:sp modelId="{F7E70497-0C45-4D39-82C1-B873C5E1AB1A}">
      <dsp:nvSpPr>
        <dsp:cNvPr id="0" name=""/>
        <dsp:cNvSpPr/>
      </dsp:nvSpPr>
      <dsp:spPr>
        <a:xfrm>
          <a:off x="5333993" y="2712025"/>
          <a:ext cx="2115920" cy="1858989"/>
        </a:xfrm>
        <a:prstGeom prst="ellipse">
          <a:avLst/>
        </a:prstGeom>
        <a:solidFill>
          <a:srgbClr val="7030A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ar-IQ" sz="1200" kern="1200" dirty="0" smtClean="0"/>
            <a:t>الدكتور</a:t>
          </a:r>
          <a:r>
            <a:rPr lang="ar-IQ" sz="1200" kern="1200" baseline="0" dirty="0" smtClean="0"/>
            <a:t> محمد سامي يعتبر الدول الشخص الاساسي القادر على التمتع بكافة الحقوق والالتزامات في اطار القانون الدولي العام أما المنظمات تصرفاتها تكون محدودة بحدود وظيفتها وهم من الاشخاص الاعتيادية  للقانون الدولي العام </a:t>
          </a:r>
          <a:endParaRPr lang="ar-IQ" sz="1200" kern="1200" dirty="0"/>
        </a:p>
      </dsp:txBody>
      <dsp:txXfrm>
        <a:off x="5643862" y="2984268"/>
        <a:ext cx="1496182" cy="1314503"/>
      </dsp:txXfrm>
    </dsp:sp>
    <dsp:sp modelId="{19AE1DEF-6C08-4DCB-B224-0D48C8FB74D5}">
      <dsp:nvSpPr>
        <dsp:cNvPr id="0" name=""/>
        <dsp:cNvSpPr/>
      </dsp:nvSpPr>
      <dsp:spPr>
        <a:xfrm rot="5400000">
          <a:off x="4181321" y="3261614"/>
          <a:ext cx="226564" cy="470392"/>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ar-IQ" sz="2100" kern="1200"/>
        </a:p>
      </dsp:txBody>
      <dsp:txXfrm>
        <a:off x="4215306" y="3321708"/>
        <a:ext cx="158595" cy="282236"/>
      </dsp:txXfrm>
    </dsp:sp>
    <dsp:sp modelId="{979B4E86-0803-4F20-8C08-E9B85C53FC59}">
      <dsp:nvSpPr>
        <dsp:cNvPr id="0" name=""/>
        <dsp:cNvSpPr/>
      </dsp:nvSpPr>
      <dsp:spPr>
        <a:xfrm>
          <a:off x="3352802" y="3716963"/>
          <a:ext cx="1883602" cy="1508187"/>
        </a:xfrm>
        <a:prstGeom prst="ellipse">
          <a:avLst/>
        </a:prstGeom>
        <a:solidFill>
          <a:srgbClr val="C0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IQ" sz="1400" kern="1200" dirty="0" smtClean="0"/>
            <a:t>محكمة</a:t>
          </a:r>
          <a:r>
            <a:rPr lang="ar-IQ" sz="1400" kern="1200" baseline="0" dirty="0" smtClean="0"/>
            <a:t> العدل الدولية في احدى ارائه ميزت بين الشخصية القانونية للمنظمات الدولية والشخصية القانونية التي تتمتع بها الدول </a:t>
          </a:r>
          <a:endParaRPr lang="ar-IQ" sz="1400" kern="1200" dirty="0"/>
        </a:p>
      </dsp:txBody>
      <dsp:txXfrm>
        <a:off x="3628649" y="3937832"/>
        <a:ext cx="1331908" cy="1066449"/>
      </dsp:txXfrm>
    </dsp:sp>
    <dsp:sp modelId="{5052A077-CE94-4E38-921A-30C2E0A02E81}">
      <dsp:nvSpPr>
        <dsp:cNvPr id="0" name=""/>
        <dsp:cNvSpPr/>
      </dsp:nvSpPr>
      <dsp:spPr>
        <a:xfrm rot="9268182">
          <a:off x="3340866" y="2771117"/>
          <a:ext cx="196574" cy="470392"/>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ar-IQ" sz="2100" kern="1200"/>
        </a:p>
      </dsp:txBody>
      <dsp:txXfrm rot="10800000">
        <a:off x="3396959" y="2852487"/>
        <a:ext cx="137602" cy="282236"/>
      </dsp:txXfrm>
    </dsp:sp>
    <dsp:sp modelId="{172824D0-1661-4B4C-804B-9A7AD18FA5AA}">
      <dsp:nvSpPr>
        <dsp:cNvPr id="0" name=""/>
        <dsp:cNvSpPr/>
      </dsp:nvSpPr>
      <dsp:spPr>
        <a:xfrm>
          <a:off x="1219203" y="2712028"/>
          <a:ext cx="2225535" cy="1646206"/>
        </a:xfrm>
        <a:prstGeom prst="ellipse">
          <a:avLst/>
        </a:prstGeom>
        <a:solidFill>
          <a:srgbClr val="00B0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IQ" sz="1400" kern="1200" dirty="0" smtClean="0"/>
            <a:t>يطلق عليه (شخصية قانونية وظيفية )</a:t>
          </a:r>
          <a:endParaRPr lang="ar-IQ" sz="1400" kern="1200" dirty="0"/>
        </a:p>
      </dsp:txBody>
      <dsp:txXfrm>
        <a:off x="1545125" y="2953109"/>
        <a:ext cx="1573691" cy="1164044"/>
      </dsp:txXfrm>
    </dsp:sp>
    <dsp:sp modelId="{BC0ED9A0-8AFD-48B9-8672-53001BC00CB0}">
      <dsp:nvSpPr>
        <dsp:cNvPr id="0" name=""/>
        <dsp:cNvSpPr/>
      </dsp:nvSpPr>
      <dsp:spPr>
        <a:xfrm rot="12600000">
          <a:off x="3305044" y="1864998"/>
          <a:ext cx="255605" cy="470392"/>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ar-IQ" sz="2100" kern="1200"/>
        </a:p>
      </dsp:txBody>
      <dsp:txXfrm rot="10800000">
        <a:off x="3376588" y="1978246"/>
        <a:ext cx="178924" cy="282236"/>
      </dsp:txXfrm>
    </dsp:sp>
    <dsp:sp modelId="{26F549E7-2D1B-4F91-BF39-00EA7F7D4066}">
      <dsp:nvSpPr>
        <dsp:cNvPr id="0" name=""/>
        <dsp:cNvSpPr/>
      </dsp:nvSpPr>
      <dsp:spPr>
        <a:xfrm>
          <a:off x="1926922" y="938378"/>
          <a:ext cx="1383506" cy="1383506"/>
        </a:xfrm>
        <a:prstGeom prst="ellipse">
          <a:avLst/>
        </a:prstGeom>
        <a:solidFill>
          <a:srgbClr val="92D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IQ" sz="1400" kern="1200" dirty="0" smtClean="0"/>
            <a:t>شخصيتها القانونية ضمن ميثاقها وفي حدود مقدرتها على ممارسة اعمالها.</a:t>
          </a:r>
          <a:endParaRPr lang="ar-IQ" sz="1400" kern="1200" dirty="0"/>
        </a:p>
      </dsp:txBody>
      <dsp:txXfrm>
        <a:off x="2129532" y="1140988"/>
        <a:ext cx="978286" cy="9782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0382A-05B4-43E7-AE60-7D7B628BF1B1}">
      <dsp:nvSpPr>
        <dsp:cNvPr id="0" name=""/>
        <dsp:cNvSpPr/>
      </dsp:nvSpPr>
      <dsp:spPr>
        <a:xfrm>
          <a:off x="3231062" y="1881503"/>
          <a:ext cx="2067338" cy="1342392"/>
        </a:xfrm>
        <a:prstGeom prst="ellipse">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IQ" sz="1400" kern="1200" dirty="0" smtClean="0">
              <a:solidFill>
                <a:schemeClr val="bg1"/>
              </a:solidFill>
            </a:rPr>
            <a:t>اولاً: ( المذهب التقليدي) الدولة الشخص الوحيد للقانون الدولي العام </a:t>
          </a:r>
          <a:endParaRPr lang="ar-IQ" sz="1400" kern="1200" dirty="0">
            <a:solidFill>
              <a:schemeClr val="bg1"/>
            </a:solidFill>
          </a:endParaRPr>
        </a:p>
      </dsp:txBody>
      <dsp:txXfrm>
        <a:off x="3533817" y="2078092"/>
        <a:ext cx="1461828" cy="949214"/>
      </dsp:txXfrm>
    </dsp:sp>
    <dsp:sp modelId="{7A504FE8-F483-474F-B160-2ACAF97880D0}">
      <dsp:nvSpPr>
        <dsp:cNvPr id="0" name=""/>
        <dsp:cNvSpPr/>
      </dsp:nvSpPr>
      <dsp:spPr>
        <a:xfrm rot="16111359">
          <a:off x="4136004" y="1458725"/>
          <a:ext cx="212797" cy="4564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IQ" sz="1600" kern="1200"/>
        </a:p>
      </dsp:txBody>
      <dsp:txXfrm rot="10800000">
        <a:off x="4168746" y="1581917"/>
        <a:ext cx="148958" cy="273847"/>
      </dsp:txXfrm>
    </dsp:sp>
    <dsp:sp modelId="{E7EA3F77-3D3A-4E27-855E-B2DE7C71305F}">
      <dsp:nvSpPr>
        <dsp:cNvPr id="0" name=""/>
        <dsp:cNvSpPr/>
      </dsp:nvSpPr>
      <dsp:spPr>
        <a:xfrm>
          <a:off x="2932032" y="137894"/>
          <a:ext cx="2575460" cy="134239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IQ" sz="1400" kern="1200" dirty="0" smtClean="0"/>
            <a:t>عرفه فوشي ( بأنه مجموعة القواعد التي تحدد حقوق الدول وواجباتها في علاقاتها المتبادلة). </a:t>
          </a:r>
          <a:endParaRPr lang="ar-IQ" sz="1400" kern="1200" dirty="0"/>
        </a:p>
      </dsp:txBody>
      <dsp:txXfrm>
        <a:off x="3309199" y="334483"/>
        <a:ext cx="1821126" cy="949214"/>
      </dsp:txXfrm>
    </dsp:sp>
    <dsp:sp modelId="{34EDB3A6-9361-4BDE-8DB3-DFEE1003D563}">
      <dsp:nvSpPr>
        <dsp:cNvPr id="0" name=""/>
        <dsp:cNvSpPr/>
      </dsp:nvSpPr>
      <dsp:spPr>
        <a:xfrm rot="34128">
          <a:off x="5389654" y="2336754"/>
          <a:ext cx="220154" cy="456413"/>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IQ" sz="1600" kern="1200"/>
        </a:p>
      </dsp:txBody>
      <dsp:txXfrm>
        <a:off x="5389656" y="2427709"/>
        <a:ext cx="154108" cy="273847"/>
      </dsp:txXfrm>
    </dsp:sp>
    <dsp:sp modelId="{158D093E-59B4-44D2-9D25-03ACF312A47D}">
      <dsp:nvSpPr>
        <dsp:cNvPr id="0" name=""/>
        <dsp:cNvSpPr/>
      </dsp:nvSpPr>
      <dsp:spPr>
        <a:xfrm>
          <a:off x="5713564" y="1904850"/>
          <a:ext cx="1805625" cy="1342392"/>
        </a:xfrm>
        <a:prstGeom prst="ellipse">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IQ" sz="1400" kern="1200" dirty="0" smtClean="0"/>
            <a:t>انتقد هذا الرأي كونه لا يتلائم مع تطورات القانون الدولي واتساع نطاقه ونشاطه </a:t>
          </a:r>
          <a:endParaRPr lang="ar-IQ" sz="1400" kern="1200" dirty="0"/>
        </a:p>
      </dsp:txBody>
      <dsp:txXfrm>
        <a:off x="5977992" y="2101439"/>
        <a:ext cx="1276769" cy="949214"/>
      </dsp:txXfrm>
    </dsp:sp>
    <dsp:sp modelId="{A73ABADB-6D6D-4A55-8145-B9258E0C64A6}">
      <dsp:nvSpPr>
        <dsp:cNvPr id="0" name=""/>
        <dsp:cNvSpPr/>
      </dsp:nvSpPr>
      <dsp:spPr>
        <a:xfrm rot="5552307">
          <a:off x="4088613" y="3242973"/>
          <a:ext cx="270797" cy="456413"/>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IQ" sz="1600" kern="1200"/>
        </a:p>
      </dsp:txBody>
      <dsp:txXfrm rot="10800000">
        <a:off x="4131032" y="3293676"/>
        <a:ext cx="189558" cy="273847"/>
      </dsp:txXfrm>
    </dsp:sp>
    <dsp:sp modelId="{1A9627A5-82EB-4C24-A3C8-73F92280E3C1}">
      <dsp:nvSpPr>
        <dsp:cNvPr id="0" name=""/>
        <dsp:cNvSpPr/>
      </dsp:nvSpPr>
      <dsp:spPr>
        <a:xfrm>
          <a:off x="3118283" y="3733793"/>
          <a:ext cx="2128658" cy="1342392"/>
        </a:xfrm>
        <a:prstGeom prst="ellipse">
          <a:avLst/>
        </a:prstGeom>
        <a:solidFill>
          <a:srgbClr val="FFC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IQ" sz="1600" kern="1200" dirty="0" smtClean="0"/>
            <a:t>وفق هذا الرأي المنظمات الدولية ليست من اشخاص القانون الدولي العام </a:t>
          </a:r>
          <a:endParaRPr lang="ar-IQ" sz="1600" kern="1200" dirty="0"/>
        </a:p>
      </dsp:txBody>
      <dsp:txXfrm>
        <a:off x="3430018" y="3930382"/>
        <a:ext cx="1505188" cy="949214"/>
      </dsp:txXfrm>
    </dsp:sp>
    <dsp:sp modelId="{8C39DEBB-07F0-4422-86BC-59BCE4C710F9}">
      <dsp:nvSpPr>
        <dsp:cNvPr id="0" name=""/>
        <dsp:cNvSpPr/>
      </dsp:nvSpPr>
      <dsp:spPr>
        <a:xfrm rot="10648233">
          <a:off x="2735635" y="2384267"/>
          <a:ext cx="352007" cy="456413"/>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IQ" sz="1600" kern="1200"/>
        </a:p>
      </dsp:txBody>
      <dsp:txXfrm rot="10800000">
        <a:off x="2841186" y="2473220"/>
        <a:ext cx="246405" cy="273847"/>
      </dsp:txXfrm>
    </dsp:sp>
    <dsp:sp modelId="{0AC33BD0-6F0C-467F-A5F1-531356FF4B73}">
      <dsp:nvSpPr>
        <dsp:cNvPr id="0" name=""/>
        <dsp:cNvSpPr/>
      </dsp:nvSpPr>
      <dsp:spPr>
        <a:xfrm>
          <a:off x="319845" y="1981195"/>
          <a:ext cx="2252950" cy="1392020"/>
        </a:xfrm>
        <a:prstGeom prst="ellipse">
          <a:avLst/>
        </a:prstGeom>
        <a:solidFill>
          <a:srgbClr val="00B0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IQ" sz="1400" kern="1200" dirty="0" smtClean="0"/>
            <a:t>اخذت محكمة العدل الدولية الدائمة بهذا الاتجاه في قضية الباخرة اللوتس فقد عرفتها بأنه القانون الذي يحكم العلاقة بين الدول المستقلة </a:t>
          </a:r>
          <a:endParaRPr lang="ar-IQ" sz="1400" kern="1200" dirty="0"/>
        </a:p>
      </dsp:txBody>
      <dsp:txXfrm>
        <a:off x="649782" y="2185052"/>
        <a:ext cx="1593076" cy="9843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0D220-F042-41E2-BB03-7E74C35CE18B}">
      <dsp:nvSpPr>
        <dsp:cNvPr id="0" name=""/>
        <dsp:cNvSpPr/>
      </dsp:nvSpPr>
      <dsp:spPr>
        <a:xfrm>
          <a:off x="179509" y="172616"/>
          <a:ext cx="3988664" cy="272491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2A8D6A-9C7F-4270-9122-DB2E899D65D3}">
      <dsp:nvSpPr>
        <dsp:cNvPr id="0" name=""/>
        <dsp:cNvSpPr/>
      </dsp:nvSpPr>
      <dsp:spPr>
        <a:xfrm>
          <a:off x="4644016" y="2620877"/>
          <a:ext cx="3892672" cy="2404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SA" sz="1200" kern="1200" dirty="0" smtClean="0">
              <a:solidFill>
                <a:schemeClr val="tx1"/>
              </a:solidFill>
              <a:effectLst/>
              <a:latin typeface="Calibri"/>
              <a:ea typeface="Calibri"/>
              <a:cs typeface="Arial"/>
            </a:rPr>
            <a:t>قد كان الحكم في</a:t>
          </a:r>
          <a:r>
            <a:rPr lang="en-US" sz="1200" kern="1200" dirty="0" smtClean="0">
              <a:solidFill>
                <a:schemeClr val="tx1"/>
              </a:solidFill>
              <a:effectLst/>
              <a:latin typeface="Arial"/>
              <a:ea typeface="Calibri"/>
              <a:cs typeface="Arial"/>
            </a:rPr>
            <a:t> </a:t>
          </a:r>
          <a:r>
            <a:rPr lang="ar-SA" sz="1200" i="1" kern="1200" spc="55" dirty="0" smtClean="0">
              <a:solidFill>
                <a:schemeClr val="tx1"/>
              </a:solidFill>
              <a:effectLst/>
              <a:latin typeface="Calibri"/>
              <a:ea typeface="Calibri"/>
              <a:cs typeface="Arial"/>
            </a:rPr>
            <a:t>قضية</a:t>
          </a:r>
          <a:r>
            <a:rPr lang="en-US" sz="1200" kern="1200" dirty="0" smtClean="0">
              <a:solidFill>
                <a:schemeClr val="tx1"/>
              </a:solidFill>
              <a:effectLst/>
              <a:latin typeface="Arial"/>
              <a:ea typeface="Calibri"/>
              <a:cs typeface="Arial"/>
            </a:rPr>
            <a:t> </a:t>
          </a:r>
          <a:r>
            <a:rPr lang="ar-SA" sz="1200" kern="1200" dirty="0" smtClean="0">
              <a:solidFill>
                <a:schemeClr val="tx1"/>
              </a:solidFill>
              <a:effectLst/>
              <a:latin typeface="Calibri"/>
              <a:ea typeface="Calibri"/>
              <a:cs typeface="Arial"/>
            </a:rPr>
            <a:t>لوتس حكمًا جوهريًا في المحاكم حول مبدأ الإقليمية. ففي عام 1926، اصطدمت السفينة</a:t>
          </a:r>
          <a:r>
            <a:rPr lang="en-US" sz="1200" kern="1200" dirty="0" smtClean="0">
              <a:solidFill>
                <a:schemeClr val="tx1"/>
              </a:solidFill>
              <a:effectLst/>
              <a:latin typeface="Arial"/>
              <a:ea typeface="Calibri"/>
              <a:cs typeface="Arial"/>
            </a:rPr>
            <a:t> </a:t>
          </a:r>
          <a:r>
            <a:rPr lang="ar-IQ" sz="1200" kern="1200" dirty="0" smtClean="0">
              <a:solidFill>
                <a:schemeClr val="tx1"/>
              </a:solidFill>
              <a:effectLst/>
              <a:latin typeface="Calibri"/>
              <a:ea typeface="Calibri"/>
              <a:cs typeface="Arial"/>
            </a:rPr>
            <a:t>ال</a:t>
          </a:r>
          <a:r>
            <a:rPr lang="ar-SA" sz="1200" u="none" strike="noStrike" kern="1200" dirty="0" smtClean="0">
              <a:solidFill>
                <a:schemeClr val="tx1"/>
              </a:solidFill>
              <a:effectLst/>
              <a:latin typeface="Arial"/>
              <a:ea typeface="Calibri"/>
              <a:cs typeface="Arial"/>
              <a:hlinkClick xmlns:r="http://schemas.openxmlformats.org/officeDocument/2006/relationships" r:id="rId2" tooltip="فرنسا"/>
            </a:rPr>
            <a:t>فرنسية</a:t>
          </a:r>
          <a:r>
            <a:rPr lang="en-US" sz="1200" kern="1200" dirty="0" smtClean="0">
              <a:solidFill>
                <a:schemeClr val="tx1"/>
              </a:solidFill>
              <a:effectLst/>
              <a:latin typeface="Arial"/>
              <a:ea typeface="Calibri"/>
              <a:cs typeface="Arial"/>
            </a:rPr>
            <a:t> </a:t>
          </a:r>
          <a:r>
            <a:rPr lang="ar-IQ" sz="1200" kern="1200" dirty="0" smtClean="0">
              <a:solidFill>
                <a:schemeClr val="tx1"/>
              </a:solidFill>
              <a:effectLst/>
              <a:latin typeface="Arial"/>
              <a:ea typeface="Calibri"/>
              <a:cs typeface="Arial"/>
            </a:rPr>
            <a:t>اللوتس </a:t>
          </a:r>
          <a:r>
            <a:rPr lang="ar-SA" sz="1200" kern="1200" dirty="0" smtClean="0">
              <a:solidFill>
                <a:schemeClr val="tx1"/>
              </a:solidFill>
              <a:effectLst/>
              <a:latin typeface="Calibri"/>
              <a:ea typeface="Calibri"/>
              <a:cs typeface="Arial"/>
            </a:rPr>
            <a:t>بناقلة الفحم</a:t>
          </a:r>
          <a:r>
            <a:rPr lang="en-US" sz="1200" kern="1200" dirty="0" smtClean="0">
              <a:solidFill>
                <a:schemeClr val="tx1"/>
              </a:solidFill>
              <a:effectLst/>
              <a:latin typeface="Arial"/>
              <a:ea typeface="Calibri"/>
              <a:cs typeface="Arial"/>
            </a:rPr>
            <a:t>  </a:t>
          </a:r>
          <a:r>
            <a:rPr lang="ar-IQ" sz="1200" kern="1200" dirty="0" smtClean="0">
              <a:solidFill>
                <a:schemeClr val="tx1"/>
              </a:solidFill>
              <a:effectLst/>
              <a:latin typeface="Calibri"/>
              <a:ea typeface="Calibri"/>
              <a:cs typeface="Arial"/>
            </a:rPr>
            <a:t>التركية بوزكورت</a:t>
          </a:r>
          <a:r>
            <a:rPr lang="ar-SA" sz="1200" kern="1200" dirty="0" smtClean="0">
              <a:solidFill>
                <a:schemeClr val="tx1"/>
              </a:solidFill>
              <a:effectLst/>
              <a:latin typeface="Calibri"/>
              <a:ea typeface="Calibri"/>
              <a:cs typeface="Arial"/>
            </a:rPr>
            <a:t>، مما أدى إلى وفاة العديد من المواطنين الأتراك. وقد أصدرت</a:t>
          </a:r>
          <a:r>
            <a:rPr lang="en-US" sz="1200" kern="1200" dirty="0" smtClean="0">
              <a:solidFill>
                <a:schemeClr val="tx1"/>
              </a:solidFill>
              <a:effectLst/>
              <a:latin typeface="Arial"/>
              <a:ea typeface="Calibri"/>
              <a:cs typeface="Arial"/>
            </a:rPr>
            <a:t> </a:t>
          </a:r>
          <a:r>
            <a:rPr lang="ar-SA" sz="1200" u="none" strike="noStrike" kern="1200" dirty="0" smtClean="0">
              <a:solidFill>
                <a:schemeClr val="tx1"/>
              </a:solidFill>
              <a:effectLst/>
              <a:latin typeface="Arial"/>
              <a:ea typeface="Calibri"/>
              <a:cs typeface="Arial"/>
              <a:hlinkClick xmlns:r="http://schemas.openxmlformats.org/officeDocument/2006/relationships" r:id="rId3" tooltip="المحكمة الدائمة للعدل الدولي"/>
            </a:rPr>
            <a:t>المحكمة الدائمة للعدل الدولي</a:t>
          </a:r>
          <a:r>
            <a:rPr lang="ar-SA" sz="1200" kern="1200" dirty="0" smtClean="0">
              <a:solidFill>
                <a:schemeClr val="tx1"/>
              </a:solidFill>
              <a:effectLst/>
              <a:latin typeface="Calibri"/>
              <a:ea typeface="Calibri"/>
              <a:cs typeface="Arial"/>
            </a:rPr>
            <a:t>ة قرارها بأن تركيا تمتلك الاختصاص لمقاضاة الملازم الفرنسي البحري بسبب الإهمال الجنائي، رغم أن الحادث وقع خارج حدود الأراضي التركية</a:t>
          </a:r>
          <a:r>
            <a:rPr lang="ar-IQ" sz="1200" kern="1200" dirty="0" smtClean="0">
              <a:solidFill>
                <a:schemeClr val="tx1"/>
              </a:solidFill>
              <a:effectLst/>
              <a:latin typeface="Calibri"/>
              <a:ea typeface="Calibri"/>
              <a:cs typeface="Arial"/>
            </a:rPr>
            <a:t> </a:t>
          </a:r>
          <a:r>
            <a:rPr lang="en-US" sz="1200" kern="1200" dirty="0" smtClean="0">
              <a:solidFill>
                <a:schemeClr val="tx1"/>
              </a:solidFill>
              <a:effectLst/>
              <a:latin typeface="Arial"/>
              <a:ea typeface="Calibri"/>
              <a:cs typeface="Arial"/>
            </a:rPr>
            <a:t> </a:t>
          </a:r>
          <a:r>
            <a:rPr lang="ar-SA" sz="1200" kern="1200" dirty="0" smtClean="0">
              <a:solidFill>
                <a:schemeClr val="tx1"/>
              </a:solidFill>
              <a:effectLst/>
              <a:latin typeface="Calibri"/>
              <a:ea typeface="Calibri"/>
              <a:cs typeface="Arial"/>
            </a:rPr>
            <a:t>وقد وسعت هذه القضية من نطاق مبدأ الإقليمية لتغطية القضايا التي تحدث خارج إطار حدود الدولة، </a:t>
          </a:r>
          <a:r>
            <a:rPr lang="ar-IQ" sz="1200" kern="1200" dirty="0" smtClean="0">
              <a:solidFill>
                <a:schemeClr val="tx1"/>
              </a:solidFill>
              <a:effectLst/>
              <a:latin typeface="Calibri"/>
              <a:ea typeface="Calibri"/>
              <a:cs typeface="Arial"/>
            </a:rPr>
            <a:t>عندما </a:t>
          </a:r>
          <a:r>
            <a:rPr lang="ar-SA" sz="1200" kern="1200" dirty="0" smtClean="0">
              <a:solidFill>
                <a:schemeClr val="tx1"/>
              </a:solidFill>
              <a:effectLst/>
              <a:latin typeface="Calibri"/>
              <a:ea typeface="Calibri"/>
              <a:cs typeface="Arial"/>
            </a:rPr>
            <a:t>يكون لها تأثير كبير على مصالح الدولة أو على مواطنيها (حيث حكم القانون الدولي العلاقات بين الدول في هذه القضية </a:t>
          </a:r>
          <a:endParaRPr lang="ar-IQ" sz="1200" kern="1200" dirty="0">
            <a:solidFill>
              <a:schemeClr val="tx1"/>
            </a:solidFill>
          </a:endParaRPr>
        </a:p>
      </dsp:txBody>
      <dsp:txXfrm>
        <a:off x="4644016" y="2620877"/>
        <a:ext cx="3892672" cy="2404434"/>
      </dsp:txXfrm>
    </dsp:sp>
    <dsp:sp modelId="{793490AF-8271-4C23-A543-36A0F1747DAC}">
      <dsp:nvSpPr>
        <dsp:cNvPr id="0" name=""/>
        <dsp:cNvSpPr/>
      </dsp:nvSpPr>
      <dsp:spPr>
        <a:xfrm>
          <a:off x="4355974" y="2548879"/>
          <a:ext cx="934868" cy="935110"/>
        </a:xfrm>
        <a:prstGeom prst="halfFrame">
          <a:avLst>
            <a:gd name="adj1" fmla="val 25770"/>
            <a:gd name="adj2" fmla="val 257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4E52FE-7BFD-4743-B67B-9D258048EBF9}">
      <dsp:nvSpPr>
        <dsp:cNvPr id="0" name=""/>
        <dsp:cNvSpPr/>
      </dsp:nvSpPr>
      <dsp:spPr>
        <a:xfrm rot="5400000">
          <a:off x="7740228" y="2476996"/>
          <a:ext cx="935110" cy="934868"/>
        </a:xfrm>
        <a:prstGeom prst="halfFrame">
          <a:avLst>
            <a:gd name="adj1" fmla="val 25770"/>
            <a:gd name="adj2" fmla="val 257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5DA5BC-3D60-4763-9A01-CC4DD0E2D3FE}">
      <dsp:nvSpPr>
        <dsp:cNvPr id="0" name=""/>
        <dsp:cNvSpPr/>
      </dsp:nvSpPr>
      <dsp:spPr>
        <a:xfrm rot="16200000">
          <a:off x="4355853" y="4133182"/>
          <a:ext cx="935110" cy="934868"/>
        </a:xfrm>
        <a:prstGeom prst="halfFrame">
          <a:avLst>
            <a:gd name="adj1" fmla="val 25770"/>
            <a:gd name="adj2" fmla="val 257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B0EFAD-A452-4596-8665-678E5CA1C0E6}">
      <dsp:nvSpPr>
        <dsp:cNvPr id="0" name=""/>
        <dsp:cNvSpPr/>
      </dsp:nvSpPr>
      <dsp:spPr>
        <a:xfrm rot="10800000">
          <a:off x="7812362" y="4133052"/>
          <a:ext cx="934868" cy="935110"/>
        </a:xfrm>
        <a:prstGeom prst="halfFrame">
          <a:avLst>
            <a:gd name="adj1" fmla="val 25770"/>
            <a:gd name="adj2" fmla="val 257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AF987-1120-4902-BC15-91DE14D7DA67}">
      <dsp:nvSpPr>
        <dsp:cNvPr id="0" name=""/>
        <dsp:cNvSpPr/>
      </dsp:nvSpPr>
      <dsp:spPr>
        <a:xfrm rot="16200000">
          <a:off x="1152520" y="-933448"/>
          <a:ext cx="1657359" cy="3962400"/>
        </a:xfrm>
        <a:prstGeom prst="round1Rect">
          <a:avLst/>
        </a:prstGeom>
        <a:solidFill>
          <a:srgbClr val="92D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1">
            <a:lnSpc>
              <a:spcPct val="90000"/>
            </a:lnSpc>
            <a:spcBef>
              <a:spcPct val="0"/>
            </a:spcBef>
            <a:spcAft>
              <a:spcPct val="35000"/>
            </a:spcAft>
          </a:pPr>
          <a:r>
            <a:rPr lang="ar-IQ" sz="1500" kern="1200" dirty="0" smtClean="0"/>
            <a:t>وفق هذا المذهب القانون يخاطب ويفرض حقوق والتزامات لمن له الادراك وهذا الادراك العقل لا يملكه سوى الافراد اذن الفرد هم اشخاص القانون وهذف القانون </a:t>
          </a:r>
          <a:endParaRPr lang="ar-IQ" sz="1500" kern="1200" dirty="0"/>
        </a:p>
      </dsp:txBody>
      <dsp:txXfrm rot="5400000">
        <a:off x="0" y="219072"/>
        <a:ext cx="3962400" cy="1243019"/>
      </dsp:txXfrm>
    </dsp:sp>
    <dsp:sp modelId="{5B032F93-9561-4DEF-AE09-914CC536E180}">
      <dsp:nvSpPr>
        <dsp:cNvPr id="0" name=""/>
        <dsp:cNvSpPr/>
      </dsp:nvSpPr>
      <dsp:spPr>
        <a:xfrm>
          <a:off x="3962400" y="209546"/>
          <a:ext cx="3962400" cy="1676410"/>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1">
            <a:lnSpc>
              <a:spcPct val="90000"/>
            </a:lnSpc>
            <a:spcBef>
              <a:spcPct val="0"/>
            </a:spcBef>
            <a:spcAft>
              <a:spcPct val="35000"/>
            </a:spcAft>
          </a:pPr>
          <a:r>
            <a:rPr lang="ar-IQ" sz="1500" kern="1200" dirty="0" smtClean="0"/>
            <a:t>أنكر على الدولة والمنظمات صفة الشخصية القانونية بأعتبار الشخصية المعنوية هي مجرد افتراض لا وجود له.</a:t>
          </a:r>
          <a:endParaRPr lang="ar-IQ" sz="1500" kern="1200" dirty="0"/>
        </a:p>
      </dsp:txBody>
      <dsp:txXfrm>
        <a:off x="3962400" y="209546"/>
        <a:ext cx="3962400" cy="1257308"/>
      </dsp:txXfrm>
    </dsp:sp>
    <dsp:sp modelId="{FAE3BCD8-2986-4029-BDAA-E89E73A1B6EF}">
      <dsp:nvSpPr>
        <dsp:cNvPr id="0" name=""/>
        <dsp:cNvSpPr/>
      </dsp:nvSpPr>
      <dsp:spPr>
        <a:xfrm rot="10800000">
          <a:off x="0" y="2305049"/>
          <a:ext cx="3962400" cy="1600204"/>
        </a:xfrm>
        <a:prstGeom prst="round1Rect">
          <a:avLst/>
        </a:prstGeom>
        <a:solidFill>
          <a:srgbClr val="C0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1">
            <a:lnSpc>
              <a:spcPct val="90000"/>
            </a:lnSpc>
            <a:spcBef>
              <a:spcPct val="0"/>
            </a:spcBef>
            <a:spcAft>
              <a:spcPct val="35000"/>
            </a:spcAft>
          </a:pPr>
          <a:r>
            <a:rPr lang="ar-IQ" sz="1500" kern="1200" dirty="0" smtClean="0"/>
            <a:t>عرف العميد ديكي زعيم المدرسة الاجتماعية ... القانون الدولي العام (مجموعة القواعد التي تتعلق بأعضاء وجماعات مختلفة الناجمة من التضامن الذي يربط اعضاء هذه الجماعات الواحد بالاخر.</a:t>
          </a:r>
          <a:endParaRPr lang="ar-IQ" sz="1500" kern="1200" dirty="0"/>
        </a:p>
      </dsp:txBody>
      <dsp:txXfrm rot="10800000">
        <a:off x="0" y="2705100"/>
        <a:ext cx="3962400" cy="1200153"/>
      </dsp:txXfrm>
    </dsp:sp>
    <dsp:sp modelId="{A0E9183A-EA8C-48F6-AB65-41A8B08487F0}">
      <dsp:nvSpPr>
        <dsp:cNvPr id="0" name=""/>
        <dsp:cNvSpPr/>
      </dsp:nvSpPr>
      <dsp:spPr>
        <a:xfrm rot="5400000">
          <a:off x="5143497" y="1123951"/>
          <a:ext cx="1600204" cy="3962400"/>
        </a:xfrm>
        <a:prstGeom prst="round1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1">
            <a:lnSpc>
              <a:spcPct val="90000"/>
            </a:lnSpc>
            <a:spcBef>
              <a:spcPct val="0"/>
            </a:spcBef>
            <a:spcAft>
              <a:spcPct val="35000"/>
            </a:spcAft>
          </a:pPr>
          <a:r>
            <a:rPr lang="ar-IQ" sz="1500" kern="1200" dirty="0" smtClean="0"/>
            <a:t>يؤخذ على المذهب مغالاته في انكار الشخصية القانونية للدولة وهذا مجافاة لحقيقة الاوضاع في المجتمع الدولي حيث تعد الدولة من الاشخاص الرئيسية كذلك وان صح ان الفرد الهدف للقانون لكنه لا يستطيع ان يمارس الحقوق والالتزامات التي يقررها القانون الدولي العام الا عن طريق دولته </a:t>
          </a:r>
          <a:endParaRPr lang="ar-IQ" sz="1500" kern="1200" dirty="0"/>
        </a:p>
      </dsp:txBody>
      <dsp:txXfrm rot="-5400000">
        <a:off x="3962400" y="2705100"/>
        <a:ext cx="3962400" cy="1200153"/>
      </dsp:txXfrm>
    </dsp:sp>
    <dsp:sp modelId="{988FFB22-FB36-4170-ABFD-FAC8CBD783CF}">
      <dsp:nvSpPr>
        <dsp:cNvPr id="0" name=""/>
        <dsp:cNvSpPr/>
      </dsp:nvSpPr>
      <dsp:spPr>
        <a:xfrm>
          <a:off x="2773679" y="1543049"/>
          <a:ext cx="2377440" cy="1028700"/>
        </a:xfrm>
        <a:prstGeom prst="roundRect">
          <a:avLst/>
        </a:prstGeom>
        <a:solidFill>
          <a:srgbClr val="DA52CA"/>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ar-IQ" sz="1500" kern="1200" dirty="0" smtClean="0"/>
            <a:t>ثانياً: المذهب الموضوعي </a:t>
          </a:r>
        </a:p>
        <a:p>
          <a:pPr lvl="0" algn="ctr" defTabSz="666750" rtl="1">
            <a:lnSpc>
              <a:spcPct val="90000"/>
            </a:lnSpc>
            <a:spcBef>
              <a:spcPct val="0"/>
            </a:spcBef>
            <a:spcAft>
              <a:spcPct val="35000"/>
            </a:spcAft>
          </a:pPr>
          <a:r>
            <a:rPr lang="ar-IQ" sz="1500" kern="1200" dirty="0" smtClean="0"/>
            <a:t> الفرد هو شخص القانون الدولي الوحيد </a:t>
          </a:r>
          <a:endParaRPr lang="ar-IQ" sz="1500" kern="1200" dirty="0"/>
        </a:p>
      </dsp:txBody>
      <dsp:txXfrm>
        <a:off x="2823896" y="1593266"/>
        <a:ext cx="2277006" cy="9282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C9C92-7999-49DE-B9E4-05E5B49BE4F0}">
      <dsp:nvSpPr>
        <dsp:cNvPr id="0" name=""/>
        <dsp:cNvSpPr/>
      </dsp:nvSpPr>
      <dsp:spPr>
        <a:xfrm>
          <a:off x="0" y="1059095"/>
          <a:ext cx="7920880"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42924"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FBC041B-D5A5-4204-969B-8FA626CF184B}">
      <dsp:nvSpPr>
        <dsp:cNvPr id="0" name=""/>
        <dsp:cNvSpPr/>
      </dsp:nvSpPr>
      <dsp:spPr>
        <a:xfrm>
          <a:off x="395657" y="24672"/>
          <a:ext cx="6774941" cy="1285342"/>
        </a:xfrm>
        <a:prstGeom prst="roundRect">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73" tIns="0" rIns="209573" bIns="0" numCol="1" spcCol="1270" anchor="ctr" anchorCtr="0">
          <a:noAutofit/>
        </a:bodyPr>
        <a:lstStyle/>
        <a:p>
          <a:pPr lvl="0" algn="l" defTabSz="533400" rtl="1">
            <a:lnSpc>
              <a:spcPct val="90000"/>
            </a:lnSpc>
            <a:spcBef>
              <a:spcPct val="0"/>
            </a:spcBef>
            <a:spcAft>
              <a:spcPct val="35000"/>
            </a:spcAft>
          </a:pPr>
          <a:r>
            <a:rPr lang="ar-SA" sz="1200" b="1" kern="1200" dirty="0" smtClean="0"/>
            <a:t>علم الاجتماع</a:t>
          </a:r>
          <a:r>
            <a:rPr lang="en-US" sz="1200" kern="1200" dirty="0" smtClean="0"/>
            <a:t> (</a:t>
          </a:r>
          <a:r>
            <a:rPr lang="ar-SA" sz="1200" kern="1200" dirty="0" smtClean="0">
              <a:hlinkClick xmlns:r="http://schemas.openxmlformats.org/officeDocument/2006/relationships" r:id="rId1" tooltip="لغة إنجليزية"/>
            </a:rPr>
            <a:t>بالإنجليزية</a:t>
          </a:r>
          <a:r>
            <a:rPr lang="en-US" sz="1200" kern="1200" dirty="0" smtClean="0"/>
            <a:t>: Sociology) </a:t>
          </a:r>
          <a:r>
            <a:rPr lang="ar-SA" sz="1200" kern="1200" dirty="0" smtClean="0"/>
            <a:t>علم الاجتماع هو الدراسة العلمية للسلوك الاجتماعي للأفراد، والأساليب التي ينتظم بها المجتمع بإتباع خطوات المنهج العلمي</a:t>
          </a:r>
          <a:r>
            <a:rPr lang="ar-SA" sz="1200" kern="1200" baseline="30000" dirty="0" smtClean="0">
              <a:hlinkClick xmlns:r="http://schemas.openxmlformats.org/officeDocument/2006/relationships" r:id="rId2"/>
            </a:rPr>
            <a:t>[1]</a:t>
          </a:r>
          <a:r>
            <a:rPr lang="en-US" sz="1200" kern="1200" dirty="0" smtClean="0"/>
            <a:t>. </a:t>
          </a:r>
          <a:r>
            <a:rPr lang="ar-SA" sz="1200" kern="1200" dirty="0" smtClean="0"/>
            <a:t>وهو توجه أكاديمي جديد نسبياً تطور في أوائل القرن التاسع عشرِ ويهتم بالقواعد والعمليات الاجتماعية التي تربط وتفصل الناس ليس فقط كأفراد، لكن كأعضاء جمعيات ومجموعات ومؤسسات</a:t>
          </a:r>
          <a:r>
            <a:rPr lang="en-US" sz="1200" kern="1200" dirty="0" smtClean="0"/>
            <a:t>.</a:t>
          </a:r>
          <a:r>
            <a:rPr lang="ar-SA" sz="1200" kern="1200" dirty="0" smtClean="0"/>
            <a:t>عمل أكثر علماء الاجتماع في عدة اختصاصات، مثل التنظيم الاجتماعي، والتغير الاجتماعي، والتقسيم الطبقي الاجتماعي، وقدرة التنقل الاجتماعية؛ العلاقات العرقية والإثنية؛ التعليم؛ العائلة؛ عِلْم النفس الاجتماعي؛ عِلْم الاجتماع المقارن والسياسي والريفي والحضري؛ الأدوار والعلاقات الإنسانية؛ علم السكان؛ علم الشيخوخة؛ علم الإجرام؛ والممارسات الاجتماعية</a:t>
          </a:r>
          <a:r>
            <a:rPr lang="en-US" sz="1200" kern="1200" dirty="0" smtClean="0"/>
            <a:t>.</a:t>
          </a:r>
          <a:endParaRPr lang="en-US" sz="1200" kern="1200" dirty="0"/>
        </a:p>
      </dsp:txBody>
      <dsp:txXfrm>
        <a:off x="458402" y="87417"/>
        <a:ext cx="6649451" cy="11598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91E81-697A-4486-AFD0-D87B1D6C499F}">
      <dsp:nvSpPr>
        <dsp:cNvPr id="0" name=""/>
        <dsp:cNvSpPr/>
      </dsp:nvSpPr>
      <dsp:spPr>
        <a:xfrm>
          <a:off x="3581397" y="1863365"/>
          <a:ext cx="1760493" cy="141443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IQ" sz="1600" kern="1200" dirty="0" smtClean="0"/>
            <a:t>الاتجاهات الحديثة </a:t>
          </a:r>
        </a:p>
        <a:p>
          <a:pPr lvl="0" algn="ctr" defTabSz="711200" rtl="1">
            <a:lnSpc>
              <a:spcPct val="90000"/>
            </a:lnSpc>
            <a:spcBef>
              <a:spcPct val="0"/>
            </a:spcBef>
            <a:spcAft>
              <a:spcPct val="35000"/>
            </a:spcAft>
          </a:pPr>
          <a:r>
            <a:rPr lang="ar-IQ" sz="1600" kern="1200" dirty="0" smtClean="0"/>
            <a:t>الدولة هي الشخص الرئيس للقانون الدولي </a:t>
          </a:r>
          <a:endParaRPr lang="ar-IQ" sz="1600" kern="1200" dirty="0"/>
        </a:p>
      </dsp:txBody>
      <dsp:txXfrm>
        <a:off x="3839215" y="2070505"/>
        <a:ext cx="1244857" cy="1000157"/>
      </dsp:txXfrm>
    </dsp:sp>
    <dsp:sp modelId="{B8D18202-3395-4559-8AEF-A50476158D7F}">
      <dsp:nvSpPr>
        <dsp:cNvPr id="0" name=""/>
        <dsp:cNvSpPr/>
      </dsp:nvSpPr>
      <dsp:spPr>
        <a:xfrm rot="16200000">
          <a:off x="4247820" y="1635110"/>
          <a:ext cx="427646" cy="28864"/>
        </a:xfrm>
        <a:custGeom>
          <a:avLst/>
          <a:gdLst/>
          <a:ahLst/>
          <a:cxnLst/>
          <a:rect l="0" t="0" r="0" b="0"/>
          <a:pathLst>
            <a:path>
              <a:moveTo>
                <a:pt x="0" y="14432"/>
              </a:moveTo>
              <a:lnTo>
                <a:pt x="427646" y="1443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IQ" sz="500" kern="1200"/>
        </a:p>
      </dsp:txBody>
      <dsp:txXfrm>
        <a:off x="4450952" y="1638851"/>
        <a:ext cx="21382" cy="21382"/>
      </dsp:txXfrm>
    </dsp:sp>
    <dsp:sp modelId="{8D2E7C28-D959-4200-91B4-A79E254E93E4}">
      <dsp:nvSpPr>
        <dsp:cNvPr id="0" name=""/>
        <dsp:cNvSpPr/>
      </dsp:nvSpPr>
      <dsp:spPr>
        <a:xfrm>
          <a:off x="3581397" y="21282"/>
          <a:ext cx="1760493" cy="1414437"/>
        </a:xfrm>
        <a:prstGeom prst="ellipse">
          <a:avLst/>
        </a:prstGeom>
        <a:solidFill>
          <a:schemeClr val="tx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IQ" sz="1400" kern="1200" dirty="0" smtClean="0">
              <a:solidFill>
                <a:schemeClr val="bg1"/>
              </a:solidFill>
            </a:rPr>
            <a:t>الفئة الاولى:</a:t>
          </a:r>
        </a:p>
        <a:p>
          <a:pPr lvl="0" algn="ctr" defTabSz="622300" rtl="1">
            <a:lnSpc>
              <a:spcPct val="90000"/>
            </a:lnSpc>
            <a:spcBef>
              <a:spcPct val="0"/>
            </a:spcBef>
            <a:spcAft>
              <a:spcPct val="35000"/>
            </a:spcAft>
          </a:pPr>
          <a:r>
            <a:rPr lang="ar-IQ" sz="1400" kern="1200" dirty="0" smtClean="0"/>
            <a:t> الدولة الشخص الرئيس للقانون الدولي لكن لا يذكرون من هم الاشخاص الاخرون </a:t>
          </a:r>
          <a:endParaRPr lang="ar-IQ" sz="1400" kern="1200" dirty="0"/>
        </a:p>
      </dsp:txBody>
      <dsp:txXfrm>
        <a:off x="3839215" y="228422"/>
        <a:ext cx="1244857" cy="1000157"/>
      </dsp:txXfrm>
    </dsp:sp>
    <dsp:sp modelId="{A8F63101-5D5E-4C72-BEB4-D8B6E3C9918B}">
      <dsp:nvSpPr>
        <dsp:cNvPr id="0" name=""/>
        <dsp:cNvSpPr/>
      </dsp:nvSpPr>
      <dsp:spPr>
        <a:xfrm rot="21595194">
          <a:off x="5341888" y="2554607"/>
          <a:ext cx="449322" cy="28864"/>
        </a:xfrm>
        <a:custGeom>
          <a:avLst/>
          <a:gdLst/>
          <a:ahLst/>
          <a:cxnLst/>
          <a:rect l="0" t="0" r="0" b="0"/>
          <a:pathLst>
            <a:path>
              <a:moveTo>
                <a:pt x="0" y="14432"/>
              </a:moveTo>
              <a:lnTo>
                <a:pt x="449322" y="1443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IQ" sz="500" kern="1200"/>
        </a:p>
      </dsp:txBody>
      <dsp:txXfrm>
        <a:off x="5555317" y="2557806"/>
        <a:ext cx="22466" cy="22466"/>
      </dsp:txXfrm>
    </dsp:sp>
    <dsp:sp modelId="{17EE86C2-69A2-40E5-8D81-5889777223CF}">
      <dsp:nvSpPr>
        <dsp:cNvPr id="0" name=""/>
        <dsp:cNvSpPr/>
      </dsp:nvSpPr>
      <dsp:spPr>
        <a:xfrm>
          <a:off x="5791208" y="1643609"/>
          <a:ext cx="2686185" cy="1846476"/>
        </a:xfrm>
        <a:prstGeom prst="ellipse">
          <a:avLst/>
        </a:prstGeom>
        <a:solidFill>
          <a:srgbClr val="DA52CA"/>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ar-IQ" sz="1200" kern="1200" dirty="0" smtClean="0"/>
            <a:t>هذا المذهب هو الاقرب والاصلح للتطور القانوني حيث اخذت بنظر الاعتبار التطور الذي طرأ على المجتمع الدولي فوسعت من نطاق القانون الدول العام ليشمل الى جانب الدول المنظمات الدولية  والافراد والاشخاص الدولية الاخرى </a:t>
          </a:r>
          <a:endParaRPr lang="ar-IQ" sz="1200" kern="1200" dirty="0"/>
        </a:p>
      </dsp:txBody>
      <dsp:txXfrm>
        <a:off x="6184591" y="1914019"/>
        <a:ext cx="1899419" cy="1305656"/>
      </dsp:txXfrm>
    </dsp:sp>
    <dsp:sp modelId="{EC019F11-1168-4F37-A9E4-8F8E931EA983}">
      <dsp:nvSpPr>
        <dsp:cNvPr id="0" name=""/>
        <dsp:cNvSpPr/>
      </dsp:nvSpPr>
      <dsp:spPr>
        <a:xfrm rot="5482053">
          <a:off x="4266925" y="3436883"/>
          <a:ext cx="347386" cy="28864"/>
        </a:xfrm>
        <a:custGeom>
          <a:avLst/>
          <a:gdLst/>
          <a:ahLst/>
          <a:cxnLst/>
          <a:rect l="0" t="0" r="0" b="0"/>
          <a:pathLst>
            <a:path>
              <a:moveTo>
                <a:pt x="0" y="14432"/>
              </a:moveTo>
              <a:lnTo>
                <a:pt x="347386" y="1443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IQ" sz="500" kern="1200"/>
        </a:p>
      </dsp:txBody>
      <dsp:txXfrm rot="10800000">
        <a:off x="4431933" y="3442631"/>
        <a:ext cx="17369" cy="17369"/>
      </dsp:txXfrm>
    </dsp:sp>
    <dsp:sp modelId="{D27C9B68-1A99-41DF-8383-3F093A8216CF}">
      <dsp:nvSpPr>
        <dsp:cNvPr id="0" name=""/>
        <dsp:cNvSpPr/>
      </dsp:nvSpPr>
      <dsp:spPr>
        <a:xfrm>
          <a:off x="3581397" y="3624816"/>
          <a:ext cx="1676390" cy="1414437"/>
        </a:xfrm>
        <a:prstGeom prst="ellipse">
          <a:avLst/>
        </a:prstGeom>
        <a:solidFill>
          <a:srgbClr val="C0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IQ" sz="1400" kern="1200" dirty="0" smtClean="0">
              <a:solidFill>
                <a:schemeClr val="bg1"/>
              </a:solidFill>
            </a:rPr>
            <a:t>الفئة الثالثة </a:t>
          </a:r>
        </a:p>
        <a:p>
          <a:pPr lvl="0" algn="ctr" defTabSz="622300" rtl="1">
            <a:lnSpc>
              <a:spcPct val="90000"/>
            </a:lnSpc>
            <a:spcBef>
              <a:spcPct val="0"/>
            </a:spcBef>
            <a:spcAft>
              <a:spcPct val="35000"/>
            </a:spcAft>
          </a:pPr>
          <a:r>
            <a:rPr lang="ar-IQ" sz="1400" kern="1200" dirty="0" smtClean="0"/>
            <a:t>تفسح للفرد مجالاً ضيقاً الى جانب الدولة والمنظمات الدولية منهم الاستاذة باستيد </a:t>
          </a:r>
          <a:endParaRPr lang="ar-IQ" sz="1400" kern="1200" dirty="0"/>
        </a:p>
      </dsp:txBody>
      <dsp:txXfrm>
        <a:off x="3826899" y="3831956"/>
        <a:ext cx="1185386" cy="1000157"/>
      </dsp:txXfrm>
    </dsp:sp>
    <dsp:sp modelId="{505AAFB5-AC31-4F73-9D22-5E1E29B95657}">
      <dsp:nvSpPr>
        <dsp:cNvPr id="0" name=""/>
        <dsp:cNvSpPr/>
      </dsp:nvSpPr>
      <dsp:spPr>
        <a:xfrm rot="10719324">
          <a:off x="3195574" y="2581335"/>
          <a:ext cx="386250" cy="28864"/>
        </a:xfrm>
        <a:custGeom>
          <a:avLst/>
          <a:gdLst/>
          <a:ahLst/>
          <a:cxnLst/>
          <a:rect l="0" t="0" r="0" b="0"/>
          <a:pathLst>
            <a:path>
              <a:moveTo>
                <a:pt x="0" y="14432"/>
              </a:moveTo>
              <a:lnTo>
                <a:pt x="386250" y="1443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IQ" sz="500" kern="1200"/>
        </a:p>
      </dsp:txBody>
      <dsp:txXfrm rot="10800000">
        <a:off x="3379044" y="2586111"/>
        <a:ext cx="19312" cy="19312"/>
      </dsp:txXfrm>
    </dsp:sp>
    <dsp:sp modelId="{0B4445D4-72F2-4900-A76A-A8EDA4FD22FE}">
      <dsp:nvSpPr>
        <dsp:cNvPr id="0" name=""/>
        <dsp:cNvSpPr/>
      </dsp:nvSpPr>
      <dsp:spPr>
        <a:xfrm>
          <a:off x="304806" y="1719816"/>
          <a:ext cx="2891816" cy="1828796"/>
        </a:xfrm>
        <a:prstGeom prst="ellipse">
          <a:avLst/>
        </a:prstGeom>
        <a:solidFill>
          <a:srgbClr val="FFC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IQ" sz="1400" kern="1200" dirty="0" smtClean="0">
              <a:solidFill>
                <a:schemeClr val="bg1"/>
              </a:solidFill>
            </a:rPr>
            <a:t>الفئة الثانية </a:t>
          </a:r>
        </a:p>
        <a:p>
          <a:pPr marL="0" marR="0" lvl="0" indent="0" algn="ctr" defTabSz="914400" rtl="1" eaLnBrk="1" fontAlgn="auto" latinLnBrk="0" hangingPunct="1">
            <a:lnSpc>
              <a:spcPct val="100000"/>
            </a:lnSpc>
            <a:spcBef>
              <a:spcPct val="0"/>
            </a:spcBef>
            <a:spcAft>
              <a:spcPts val="0"/>
            </a:spcAft>
            <a:buClrTx/>
            <a:buSzTx/>
            <a:buFontTx/>
            <a:buNone/>
            <a:tabLst/>
            <a:defRPr/>
          </a:pPr>
          <a:r>
            <a:rPr lang="ar-IQ" sz="1400" kern="1200" dirty="0" smtClean="0"/>
            <a:t> تستبعد الفرد بصورة صريحة من ان يكون من اشخاص القانون الدولي العام ومن هولاء الاستاذ لويس دلبيز ويعرف القانون الدولي العام </a:t>
          </a:r>
        </a:p>
        <a:p>
          <a:pPr lvl="0" algn="ctr" defTabSz="533400" rtl="1">
            <a:lnSpc>
              <a:spcPct val="90000"/>
            </a:lnSpc>
            <a:spcBef>
              <a:spcPct val="0"/>
            </a:spcBef>
            <a:spcAft>
              <a:spcPct val="35000"/>
            </a:spcAft>
          </a:pPr>
          <a:r>
            <a:rPr lang="ar-IQ" sz="1400" kern="1200" dirty="0" smtClean="0"/>
            <a:t>(مجموعة من القواعد القانونية التي تحكم العلاقات بين الدول والكيانات الدولية الاخرى) </a:t>
          </a:r>
          <a:r>
            <a:rPr lang="ar-IQ" sz="1200" kern="1200" dirty="0" smtClean="0"/>
            <a:t>. </a:t>
          </a:r>
          <a:endParaRPr lang="ar-IQ" sz="1200" kern="1200" dirty="0"/>
        </a:p>
      </dsp:txBody>
      <dsp:txXfrm>
        <a:off x="728303" y="1987637"/>
        <a:ext cx="2044822" cy="12931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26BC5-3877-44FB-88A0-5D6062944372}">
      <dsp:nvSpPr>
        <dsp:cNvPr id="0" name=""/>
        <dsp:cNvSpPr/>
      </dsp:nvSpPr>
      <dsp:spPr>
        <a:xfrm>
          <a:off x="3009145" y="917457"/>
          <a:ext cx="2282428" cy="2282428"/>
        </a:xfrm>
        <a:prstGeom prst="ellipse">
          <a:avLst/>
        </a:prstGeom>
        <a:solidFill>
          <a:srgbClr val="C00000">
            <a:alpha val="50000"/>
          </a:srgb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IQ" sz="1600" kern="1200" dirty="0" smtClean="0"/>
            <a:t>ويعد الكاتب بروسبيرو فيدروزي عام 1897 اول من نادى بضرورة تمتع المنظمات الدولية بالشخصية القانونية الدولية عندما قال بتمتع الاتحادات الادارية الدولية بهذه الصفة </a:t>
          </a:r>
          <a:endParaRPr lang="ar-IQ" sz="1600" kern="1200" dirty="0"/>
        </a:p>
      </dsp:txBody>
      <dsp:txXfrm>
        <a:off x="3343399" y="1251711"/>
        <a:ext cx="1613920" cy="1613920"/>
      </dsp:txXfrm>
    </dsp:sp>
    <dsp:sp modelId="{8CE77A43-238F-4488-9D40-FED0A7BE838F}">
      <dsp:nvSpPr>
        <dsp:cNvPr id="0" name=""/>
        <dsp:cNvSpPr/>
      </dsp:nvSpPr>
      <dsp:spPr>
        <a:xfrm>
          <a:off x="533404" y="1219162"/>
          <a:ext cx="2747210" cy="1627314"/>
        </a:xfrm>
        <a:prstGeom prst="ellipse">
          <a:avLst/>
        </a:prstGeom>
        <a:solidFill>
          <a:srgbClr val="00B050">
            <a:alpha val="50000"/>
          </a:srgb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IQ" sz="1400" kern="1200" dirty="0" smtClean="0"/>
            <a:t>توالت الادعاءات بعد ذلك منها اعتبار لجنة المضايق التركية التي انشأتها معاهدات لوزان 1923 واللجنة الاوربية لنهر الدانوب هيئات دولية </a:t>
          </a:r>
          <a:endParaRPr lang="ar-IQ" sz="1400" kern="1200" dirty="0"/>
        </a:p>
      </dsp:txBody>
      <dsp:txXfrm>
        <a:off x="935724" y="1457477"/>
        <a:ext cx="1942570" cy="1150684"/>
      </dsp:txXfrm>
    </dsp:sp>
    <dsp:sp modelId="{C2F84723-1005-497A-AFD0-C8453DC6730E}">
      <dsp:nvSpPr>
        <dsp:cNvPr id="0" name=""/>
        <dsp:cNvSpPr/>
      </dsp:nvSpPr>
      <dsp:spPr>
        <a:xfrm>
          <a:off x="5029196" y="1295383"/>
          <a:ext cx="2437347" cy="1672289"/>
        </a:xfrm>
        <a:prstGeom prst="ellipse">
          <a:avLst/>
        </a:prstGeom>
        <a:solidFill>
          <a:srgbClr val="FFFF00">
            <a:alpha val="50000"/>
          </a:srgb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IQ" sz="1400" kern="1200" dirty="0" smtClean="0"/>
            <a:t>رأي محكمة العدل الدولية الاستشاري الذي اصدرته سنة 1949 في مسألة قتل الكونت برنادوت وسيط الامم المتحدة في فلسطين المحتة اكد بشكل قاطع تمتع المنظمات الدولية بالشخصية القانونية الدولية  </a:t>
          </a:r>
          <a:endParaRPr lang="ar-IQ" sz="1400" kern="1200" dirty="0"/>
        </a:p>
      </dsp:txBody>
      <dsp:txXfrm>
        <a:off x="5386137" y="1540284"/>
        <a:ext cx="1723465" cy="11824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A791A-9E88-4E20-A71A-78CFA45BD571}">
      <dsp:nvSpPr>
        <dsp:cNvPr id="0" name=""/>
        <dsp:cNvSpPr/>
      </dsp:nvSpPr>
      <dsp:spPr>
        <a:xfrm>
          <a:off x="3267450" y="2505415"/>
          <a:ext cx="123283" cy="12328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EE933C-745F-44C4-830A-FCE96F326D10}">
      <dsp:nvSpPr>
        <dsp:cNvPr id="0" name=""/>
        <dsp:cNvSpPr/>
      </dsp:nvSpPr>
      <dsp:spPr>
        <a:xfrm>
          <a:off x="3159453" y="2678485"/>
          <a:ext cx="123283" cy="12328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03890-6F7D-40EE-AB08-3F2D04134C30}">
      <dsp:nvSpPr>
        <dsp:cNvPr id="0" name=""/>
        <dsp:cNvSpPr/>
      </dsp:nvSpPr>
      <dsp:spPr>
        <a:xfrm>
          <a:off x="3030745" y="2828327"/>
          <a:ext cx="123283" cy="12328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8DB3AA-8471-4257-801C-771F27D51E9B}">
      <dsp:nvSpPr>
        <dsp:cNvPr id="0" name=""/>
        <dsp:cNvSpPr/>
      </dsp:nvSpPr>
      <dsp:spPr>
        <a:xfrm>
          <a:off x="3184603" y="763593"/>
          <a:ext cx="123283" cy="12328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E0A241-FB66-4E26-A138-FC56EF53DDC3}">
      <dsp:nvSpPr>
        <dsp:cNvPr id="0" name=""/>
        <dsp:cNvSpPr/>
      </dsp:nvSpPr>
      <dsp:spPr>
        <a:xfrm>
          <a:off x="3349310" y="665443"/>
          <a:ext cx="123283" cy="12328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AA3BA7-89C8-4D76-9155-1DBC72B307E4}">
      <dsp:nvSpPr>
        <dsp:cNvPr id="0" name=""/>
        <dsp:cNvSpPr/>
      </dsp:nvSpPr>
      <dsp:spPr>
        <a:xfrm>
          <a:off x="3513524" y="567294"/>
          <a:ext cx="123283" cy="12328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3A25E-22CD-4E08-ACAF-55DF9E0C399A}">
      <dsp:nvSpPr>
        <dsp:cNvPr id="0" name=""/>
        <dsp:cNvSpPr/>
      </dsp:nvSpPr>
      <dsp:spPr>
        <a:xfrm>
          <a:off x="3677738" y="665443"/>
          <a:ext cx="123283" cy="12328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8E1DA5-4DE5-4CBD-855D-CCA08408E65C}">
      <dsp:nvSpPr>
        <dsp:cNvPr id="0" name=""/>
        <dsp:cNvSpPr/>
      </dsp:nvSpPr>
      <dsp:spPr>
        <a:xfrm>
          <a:off x="3842445" y="763593"/>
          <a:ext cx="123283" cy="12328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83829E-C375-4E6B-9AE5-0D4C7B6855B3}">
      <dsp:nvSpPr>
        <dsp:cNvPr id="0" name=""/>
        <dsp:cNvSpPr/>
      </dsp:nvSpPr>
      <dsp:spPr>
        <a:xfrm>
          <a:off x="3513524" y="774389"/>
          <a:ext cx="123283" cy="12328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4C639-BF30-465E-A206-2AAD5BB87F7E}">
      <dsp:nvSpPr>
        <dsp:cNvPr id="0" name=""/>
        <dsp:cNvSpPr/>
      </dsp:nvSpPr>
      <dsp:spPr>
        <a:xfrm>
          <a:off x="3513524" y="981484"/>
          <a:ext cx="123283" cy="12328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058527-B16E-439A-A263-3EAF7321CDC9}">
      <dsp:nvSpPr>
        <dsp:cNvPr id="0" name=""/>
        <dsp:cNvSpPr/>
      </dsp:nvSpPr>
      <dsp:spPr>
        <a:xfrm>
          <a:off x="3087381" y="2928778"/>
          <a:ext cx="5369496" cy="2110512"/>
        </a:xfrm>
        <a:prstGeom prst="roundRect">
          <a:avLst/>
        </a:prstGeom>
        <a:solidFill>
          <a:srgbClr val="92D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2818" tIns="53340" rIns="53340" bIns="53340" numCol="1" spcCol="1270" anchor="ctr" anchorCtr="0">
          <a:noAutofit/>
        </a:bodyPr>
        <a:lstStyle/>
        <a:p>
          <a:pPr lvl="0" algn="r" defTabSz="622300" rtl="1">
            <a:lnSpc>
              <a:spcPct val="90000"/>
            </a:lnSpc>
            <a:spcBef>
              <a:spcPct val="0"/>
            </a:spcBef>
            <a:spcAft>
              <a:spcPct val="35000"/>
            </a:spcAft>
          </a:pPr>
          <a:r>
            <a:rPr lang="ar-IQ" sz="1400" b="1" i="0" kern="1200" dirty="0" smtClean="0"/>
            <a:t>مصطفى كمال أتاتورك</a:t>
          </a:r>
          <a:r>
            <a:rPr lang="ar-IQ" sz="1400" b="0" i="0" kern="1200" dirty="0" smtClean="0"/>
            <a:t> (</a:t>
          </a:r>
          <a:r>
            <a:rPr lang="ar-IQ" sz="1400" b="0" i="0" kern="1200" dirty="0" smtClean="0">
              <a:hlinkClick xmlns:r="http://schemas.openxmlformats.org/officeDocument/2006/relationships" r:id="rId1" tooltip="لغة تركية"/>
            </a:rPr>
            <a:t>بالتركية</a:t>
          </a:r>
          <a:r>
            <a:rPr lang="ar-IQ" sz="1400" b="0" i="0" kern="1200" dirty="0" smtClean="0"/>
            <a:t>: </a:t>
          </a:r>
          <a:r>
            <a:rPr lang="en-US" sz="1400" b="0" i="1" kern="1200" dirty="0" err="1" smtClean="0"/>
            <a:t>Gazi</a:t>
          </a:r>
          <a:r>
            <a:rPr lang="en-US" sz="1400" b="0" i="1" kern="1200" dirty="0" smtClean="0"/>
            <a:t> Mustafa Kemal Atatürk</a:t>
          </a:r>
          <a:r>
            <a:rPr lang="en-US" sz="1400" b="0" i="0" kern="1200" dirty="0" smtClean="0"/>
            <a:t>) (</a:t>
          </a:r>
          <a:r>
            <a:rPr lang="ar-IQ" sz="1400" b="0" i="0" kern="1200" dirty="0" smtClean="0"/>
            <a:t>ولد في </a:t>
          </a:r>
          <a:r>
            <a:rPr lang="ar-IQ" sz="1400" b="0" i="0" kern="1200" dirty="0" smtClean="0">
              <a:hlinkClick xmlns:r="http://schemas.openxmlformats.org/officeDocument/2006/relationships" r:id="rId2" tooltip="19 مايو"/>
            </a:rPr>
            <a:t>19 مايو</a:t>
          </a:r>
          <a:r>
            <a:rPr lang="ar-IQ" sz="1400" b="0" i="0" kern="1200" dirty="0" smtClean="0"/>
            <a:t> </a:t>
          </a:r>
          <a:r>
            <a:rPr lang="ar-IQ" sz="1400" b="0" i="0" kern="1200" dirty="0" smtClean="0">
              <a:hlinkClick xmlns:r="http://schemas.openxmlformats.org/officeDocument/2006/relationships" r:id="rId3" tooltip="1881"/>
            </a:rPr>
            <a:t>1881</a:t>
          </a:r>
          <a:r>
            <a:rPr lang="ar-IQ" sz="1400" b="0" i="0" kern="1200" dirty="0" smtClean="0"/>
            <a:t> - توفي </a:t>
          </a:r>
          <a:r>
            <a:rPr lang="ar-IQ" sz="1400" b="0" i="0" kern="1200" dirty="0" smtClean="0">
              <a:hlinkClick xmlns:r="http://schemas.openxmlformats.org/officeDocument/2006/relationships" r:id="rId4" tooltip="10 نوفمبر"/>
            </a:rPr>
            <a:t>10 نوفمبر</a:t>
          </a:r>
          <a:r>
            <a:rPr lang="ar-IQ" sz="1400" b="0" i="0" kern="1200" dirty="0" smtClean="0"/>
            <a:t> </a:t>
          </a:r>
          <a:r>
            <a:rPr lang="ar-IQ" sz="1400" b="0" i="0" kern="1200" dirty="0" smtClean="0">
              <a:hlinkClick xmlns:r="http://schemas.openxmlformats.org/officeDocument/2006/relationships" r:id="rId5" tooltip="1938"/>
            </a:rPr>
            <a:t>1938</a:t>
          </a:r>
          <a:r>
            <a:rPr lang="ar-IQ" sz="1400" b="0" i="0" kern="1200" dirty="0" smtClean="0"/>
            <a:t>) وهو قائد </a:t>
          </a:r>
          <a:r>
            <a:rPr lang="ar-IQ" sz="1400" b="0" i="0" kern="1200" dirty="0" smtClean="0">
              <a:hlinkClick xmlns:r="http://schemas.openxmlformats.org/officeDocument/2006/relationships" r:id="rId6" tooltip="الحركة التركية الوطنية"/>
            </a:rPr>
            <a:t>الحركة التركية الوطنية</a:t>
          </a:r>
          <a:r>
            <a:rPr lang="ar-IQ" sz="1400" b="0" i="0" kern="1200" dirty="0" smtClean="0"/>
            <a:t> التي حدثت في أعقاب </a:t>
          </a:r>
          <a:r>
            <a:rPr lang="ar-IQ" sz="1400" b="0" i="0" kern="1200" dirty="0" smtClean="0">
              <a:hlinkClick xmlns:r="http://schemas.openxmlformats.org/officeDocument/2006/relationships" r:id="rId7" tooltip="الحرب العالمية الأولى"/>
            </a:rPr>
            <a:t>الحرب العالمية الأولى</a:t>
          </a:r>
          <a:r>
            <a:rPr lang="ar-IQ" sz="1400" b="0" i="0" kern="1200" dirty="0" smtClean="0"/>
            <a:t>، الذي أوقع الهزيمة في جيش </a:t>
          </a:r>
          <a:r>
            <a:rPr lang="ar-IQ" sz="1400" b="0" i="0" kern="1200" dirty="0" smtClean="0">
              <a:hlinkClick xmlns:r="http://schemas.openxmlformats.org/officeDocument/2006/relationships" r:id="rId8" tooltip="اليونان"/>
            </a:rPr>
            <a:t>اليونانيين</a:t>
          </a:r>
          <a:r>
            <a:rPr lang="ar-IQ" sz="1400" b="0" i="0" kern="1200" dirty="0" smtClean="0"/>
            <a:t> في </a:t>
          </a:r>
          <a:r>
            <a:rPr lang="ar-IQ" sz="1400" b="0" i="0" kern="1200" dirty="0" smtClean="0">
              <a:hlinkClick xmlns:r="http://schemas.openxmlformats.org/officeDocument/2006/relationships" r:id="rId9" tooltip="الحرب التركية اليونانية (1919–1922)"/>
            </a:rPr>
            <a:t>الحرب التركية اليونانية</a:t>
          </a:r>
          <a:r>
            <a:rPr lang="ar-IQ" sz="1400" b="0" i="0" kern="1200" dirty="0" smtClean="0"/>
            <a:t> عام </a:t>
          </a:r>
          <a:r>
            <a:rPr lang="ar-IQ" sz="1400" b="0" i="0" kern="1200" dirty="0" smtClean="0">
              <a:hlinkClick xmlns:r="http://schemas.openxmlformats.org/officeDocument/2006/relationships" r:id="rId10" tooltip="1922"/>
            </a:rPr>
            <a:t>1922</a:t>
          </a:r>
          <a:r>
            <a:rPr lang="ar-IQ" sz="1400" b="0" i="0" kern="1200" dirty="0" smtClean="0"/>
            <a:t>، وبعد انسحاب قوات </a:t>
          </a:r>
          <a:r>
            <a:rPr lang="ar-IQ" sz="1400" b="0" i="0" kern="1200" dirty="0" smtClean="0">
              <a:hlinkClick xmlns:r="http://schemas.openxmlformats.org/officeDocument/2006/relationships" r:id="rId11" tooltip="الحلفاء"/>
            </a:rPr>
            <a:t>الحلفاء</a:t>
          </a:r>
          <a:r>
            <a:rPr lang="ar-IQ" sz="1400" b="0" i="0" kern="1200" dirty="0" smtClean="0"/>
            <a:t> من الأراضي التركية جعل عاصمته مدينة </a:t>
          </a:r>
          <a:r>
            <a:rPr lang="ar-IQ" sz="1400" b="0" i="0" kern="1200" dirty="0" smtClean="0">
              <a:hlinkClick xmlns:r="http://schemas.openxmlformats.org/officeDocument/2006/relationships" r:id="rId12" tooltip="أنقرة"/>
            </a:rPr>
            <a:t>أنقرة</a:t>
          </a:r>
          <a:r>
            <a:rPr lang="ar-IQ" sz="1400" b="0" i="0" kern="1200" dirty="0" smtClean="0"/>
            <a:t>، وأسس </a:t>
          </a:r>
          <a:r>
            <a:rPr lang="ar-IQ" sz="1400" b="0" i="0" kern="1200" dirty="0" smtClean="0">
              <a:hlinkClick xmlns:r="http://schemas.openxmlformats.org/officeDocument/2006/relationships" r:id="rId13" tooltip="جمهورية تركيا"/>
            </a:rPr>
            <a:t>جمهورية تركيا</a:t>
          </a:r>
          <a:r>
            <a:rPr lang="ar-IQ" sz="1400" b="0" i="0" kern="1200" dirty="0" smtClean="0"/>
            <a:t> الحديثة، فألغى </a:t>
          </a:r>
          <a:r>
            <a:rPr lang="ar-IQ" sz="1400" b="0" i="0" kern="1200" dirty="0" smtClean="0">
              <a:hlinkClick xmlns:r="http://schemas.openxmlformats.org/officeDocument/2006/relationships" r:id="rId14" tooltip="الخلافة الإسلامية"/>
            </a:rPr>
            <a:t>الخلافة الإسلامية</a:t>
          </a:r>
          <a:r>
            <a:rPr lang="ar-IQ" sz="1400" b="0" i="0" kern="1200" dirty="0" smtClean="0"/>
            <a:t> وأعلن </a:t>
          </a:r>
          <a:r>
            <a:rPr lang="ar-IQ" sz="1400" b="0" i="0" kern="1200" dirty="0" smtClean="0">
              <a:hlinkClick xmlns:r="http://schemas.openxmlformats.org/officeDocument/2006/relationships" r:id="rId15" tooltip="علمانية"/>
            </a:rPr>
            <a:t>علمانية</a:t>
          </a:r>
          <a:r>
            <a:rPr lang="ar-IQ" sz="1400" b="0" i="0" kern="1200" dirty="0" smtClean="0"/>
            <a:t> الدولة. كان علمانيًا وقوميًا، وأصبحت سياساته ونظرياته معروفة باسم الكمالية.</a:t>
          </a:r>
          <a:r>
            <a:rPr lang="ar-IQ" sz="1400" b="0" i="0" kern="1200" dirty="0" smtClean="0">
              <a:solidFill>
                <a:srgbClr val="222222"/>
              </a:solidFill>
              <a:effectLst/>
              <a:latin typeface="Arial"/>
            </a:rPr>
            <a:t>طلق عليهِ اسم أتاتورك (أبو الأتراك) وذلك للبصمة الواضحة التي تركها عسكرياً في </a:t>
          </a:r>
          <a:r>
            <a:rPr lang="ar-IQ" sz="1400" b="0" i="0" u="none" strike="noStrike" kern="1200" dirty="0" smtClean="0">
              <a:solidFill>
                <a:srgbClr val="0B0080"/>
              </a:solidFill>
              <a:effectLst/>
              <a:latin typeface="Arial"/>
              <a:hlinkClick xmlns:r="http://schemas.openxmlformats.org/officeDocument/2006/relationships" r:id="rId7" tooltip="الحرب العالمية الأولى"/>
            </a:rPr>
            <a:t>الحرب العالمية الأولى</a:t>
          </a:r>
          <a:r>
            <a:rPr lang="ar-IQ" sz="1400" b="0" i="0" kern="1200" dirty="0" smtClean="0">
              <a:solidFill>
                <a:srgbClr val="222222"/>
              </a:solidFill>
              <a:effectLst/>
              <a:latin typeface="Arial"/>
            </a:rPr>
            <a:t> وما بعدها وسياسياً بعد ذلك وحتى الآن في بناء نظام جمهورية </a:t>
          </a:r>
          <a:r>
            <a:rPr lang="ar-IQ" sz="1400" b="0" i="0" u="none" strike="noStrike" kern="1200" dirty="0" smtClean="0">
              <a:solidFill>
                <a:srgbClr val="0B0080"/>
              </a:solidFill>
              <a:effectLst/>
              <a:latin typeface="Arial"/>
              <a:hlinkClick xmlns:r="http://schemas.openxmlformats.org/officeDocument/2006/relationships" r:id="rId16" tooltip="تركيا"/>
            </a:rPr>
            <a:t>تركيا</a:t>
          </a:r>
          <a:r>
            <a:rPr lang="ar-IQ" sz="1400" b="0" i="0" kern="1200" dirty="0" smtClean="0">
              <a:solidFill>
                <a:srgbClr val="222222"/>
              </a:solidFill>
              <a:effectLst/>
              <a:latin typeface="Arial"/>
            </a:rPr>
            <a:t> الحديثة.</a:t>
          </a:r>
          <a:endParaRPr lang="ar-IQ" sz="1400" b="0" i="0" kern="1200" dirty="0"/>
        </a:p>
      </dsp:txBody>
      <dsp:txXfrm>
        <a:off x="3190408" y="3031805"/>
        <a:ext cx="5163442" cy="1904458"/>
      </dsp:txXfrm>
    </dsp:sp>
    <dsp:sp modelId="{3DD9FCCE-6226-4527-80A5-26FEAFE7F053}">
      <dsp:nvSpPr>
        <dsp:cNvPr id="0" name=""/>
        <dsp:cNvSpPr/>
      </dsp:nvSpPr>
      <dsp:spPr>
        <a:xfrm>
          <a:off x="44895" y="2209805"/>
          <a:ext cx="3217075" cy="2511664"/>
        </a:xfrm>
        <a:prstGeom prst="ellipse">
          <a:avLst/>
        </a:prstGeom>
        <a:blipFill>
          <a:blip xmlns:r="http://schemas.openxmlformats.org/officeDocument/2006/relationships" r:embed="rId17">
            <a:extLst>
              <a:ext uri="{28A0092B-C50C-407E-A947-70E740481C1C}">
                <a14:useLocalDpi xmlns:a14="http://schemas.microsoft.com/office/drawing/2010/main" val="0"/>
              </a:ext>
            </a:extLst>
          </a:blip>
          <a:srcRect/>
          <a:stretch>
            <a:fillRect l="-1000" r="-1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944015-2EAE-497C-BA18-75CFBD1FE4D6}">
      <dsp:nvSpPr>
        <dsp:cNvPr id="0" name=""/>
        <dsp:cNvSpPr/>
      </dsp:nvSpPr>
      <dsp:spPr>
        <a:xfrm>
          <a:off x="2559502" y="195424"/>
          <a:ext cx="6368050" cy="2056165"/>
        </a:xfrm>
        <a:prstGeom prst="roundRect">
          <a:avLst/>
        </a:prstGeom>
        <a:solidFill>
          <a:srgbClr val="FFC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2818" tIns="53340" rIns="53340" bIns="53340" numCol="1" spcCol="1270" anchor="ctr" anchorCtr="0">
          <a:noAutofit/>
        </a:bodyPr>
        <a:lstStyle/>
        <a:p>
          <a:pPr lvl="0" algn="r" defTabSz="622300" rtl="1">
            <a:lnSpc>
              <a:spcPct val="90000"/>
            </a:lnSpc>
            <a:spcBef>
              <a:spcPct val="0"/>
            </a:spcBef>
            <a:spcAft>
              <a:spcPct val="35000"/>
            </a:spcAft>
          </a:pPr>
          <a:r>
            <a:rPr lang="ar-SA" sz="1400" b="1" kern="1200" dirty="0" smtClean="0"/>
            <a:t>معاهدة لوزان</a:t>
          </a:r>
          <a:r>
            <a:rPr lang="en-US" sz="1400" kern="1200" dirty="0" smtClean="0"/>
            <a:t> </a:t>
          </a:r>
          <a:r>
            <a:rPr lang="ar-SA" sz="1400" kern="1200" dirty="0" smtClean="0"/>
            <a:t>وتعرف أحيانا باسم</a:t>
          </a:r>
          <a:r>
            <a:rPr lang="en-US" sz="1400" kern="1200" dirty="0" smtClean="0"/>
            <a:t> "</a:t>
          </a:r>
          <a:r>
            <a:rPr lang="ar-SA" sz="1400" b="1" kern="1200" dirty="0" smtClean="0"/>
            <a:t>معاهدة لوزان الثانية</a:t>
          </a:r>
          <a:r>
            <a:rPr lang="en-US" sz="1400" kern="1200" dirty="0" smtClean="0"/>
            <a:t>" (</a:t>
          </a:r>
          <a:r>
            <a:rPr lang="ar-SA" sz="1400" kern="1200" dirty="0" smtClean="0"/>
            <a:t>تم توقيعها في</a:t>
          </a:r>
          <a:r>
            <a:rPr lang="en-US" sz="1400" kern="1200" dirty="0" smtClean="0"/>
            <a:t> </a:t>
          </a:r>
          <a:r>
            <a:rPr lang="en-US" sz="1400" kern="1200" dirty="0" smtClean="0">
              <a:hlinkClick xmlns:r="http://schemas.openxmlformats.org/officeDocument/2006/relationships" r:id="rId18" tooltip="24 يوليو"/>
            </a:rPr>
            <a:t>24 </a:t>
          </a:r>
          <a:r>
            <a:rPr lang="ar-SA" sz="1400" kern="1200" dirty="0" smtClean="0">
              <a:hlinkClick xmlns:r="http://schemas.openxmlformats.org/officeDocument/2006/relationships" r:id="rId18" tooltip="24 يوليو"/>
            </a:rPr>
            <a:t>يوليو</a:t>
          </a:r>
          <a:r>
            <a:rPr lang="en-US" sz="1400" kern="1200" dirty="0" smtClean="0"/>
            <a:t>/</a:t>
          </a:r>
          <a:r>
            <a:rPr lang="ar-SA" sz="1400" kern="1200" dirty="0" smtClean="0">
              <a:hlinkClick xmlns:r="http://schemas.openxmlformats.org/officeDocument/2006/relationships" r:id="rId19" tooltip="تموز"/>
            </a:rPr>
            <a:t>تموز</a:t>
          </a:r>
          <a:r>
            <a:rPr lang="en-US" sz="1400" kern="1200" dirty="0" smtClean="0"/>
            <a:t> </a:t>
          </a:r>
          <a:r>
            <a:rPr lang="en-US" sz="1400" kern="1200" dirty="0" smtClean="0">
              <a:hlinkClick xmlns:r="http://schemas.openxmlformats.org/officeDocument/2006/relationships" r:id="rId20" tooltip="1923"/>
            </a:rPr>
            <a:t>1923</a:t>
          </a:r>
          <a:r>
            <a:rPr lang="en-US" sz="1400" kern="1200" dirty="0" smtClean="0"/>
            <a:t>) </a:t>
          </a:r>
          <a:r>
            <a:rPr lang="ar-SA" sz="1400" kern="1200" dirty="0" smtClean="0"/>
            <a:t>كانت</a:t>
          </a:r>
          <a:r>
            <a:rPr lang="en-US" sz="1400" kern="1200" dirty="0" smtClean="0"/>
            <a:t> </a:t>
          </a:r>
          <a:r>
            <a:rPr lang="ar-SA" sz="1400" kern="1200" dirty="0" smtClean="0">
              <a:hlinkClick xmlns:r="http://schemas.openxmlformats.org/officeDocument/2006/relationships" r:id="rId21" tooltip="معاهدة سلام"/>
            </a:rPr>
            <a:t>معاهدة سلام</a:t>
          </a:r>
          <a:r>
            <a:rPr lang="en-US" sz="1400" kern="1200" dirty="0" smtClean="0"/>
            <a:t> </a:t>
          </a:r>
          <a:r>
            <a:rPr lang="ar-SA" sz="1400" kern="1200" dirty="0" smtClean="0"/>
            <a:t>وقعت في</a:t>
          </a:r>
          <a:r>
            <a:rPr lang="en-US" sz="1400" kern="1200" dirty="0" smtClean="0"/>
            <a:t> </a:t>
          </a:r>
          <a:r>
            <a:rPr lang="ar-SA" sz="1400" kern="1200" dirty="0" smtClean="0">
              <a:hlinkClick xmlns:r="http://schemas.openxmlformats.org/officeDocument/2006/relationships" r:id="rId22" tooltip="لوزان"/>
            </a:rPr>
            <a:t>لوزان</a:t>
          </a:r>
          <a:r>
            <a:rPr lang="ar-SA" sz="1400" kern="1200" dirty="0" smtClean="0"/>
            <a:t>،</a:t>
          </a:r>
          <a:r>
            <a:rPr lang="en-US" sz="1400" kern="1200" dirty="0" smtClean="0"/>
            <a:t> </a:t>
          </a:r>
          <a:r>
            <a:rPr lang="ar-SA" sz="1400" kern="1200" dirty="0" smtClean="0">
              <a:hlinkClick xmlns:r="http://schemas.openxmlformats.org/officeDocument/2006/relationships" r:id="rId23" tooltip="سويسرا"/>
            </a:rPr>
            <a:t>سويسرا</a:t>
          </a:r>
          <a:r>
            <a:rPr lang="en-US" sz="1400" kern="1200" dirty="0" smtClean="0"/>
            <a:t> </a:t>
          </a:r>
          <a:r>
            <a:rPr lang="ar-SA" sz="1400" kern="1200" dirty="0" smtClean="0"/>
            <a:t>تم على اثرها تسوية وضع</a:t>
          </a:r>
          <a:r>
            <a:rPr lang="ar-IQ" sz="1400" kern="1200" dirty="0" smtClean="0"/>
            <a:t> </a:t>
          </a:r>
          <a:r>
            <a:rPr lang="ar-SA" sz="1400" kern="1200" dirty="0" smtClean="0">
              <a:hlinkClick xmlns:r="http://schemas.openxmlformats.org/officeDocument/2006/relationships" r:id="rId24" tooltip="الأناضول"/>
            </a:rPr>
            <a:t>الأناضول</a:t>
          </a:r>
          <a:r>
            <a:rPr lang="en-US" sz="1400" kern="1200" dirty="0" smtClean="0"/>
            <a:t> </a:t>
          </a:r>
          <a:r>
            <a:rPr lang="ar-SA" sz="1400" kern="1200" dirty="0" smtClean="0">
              <a:hlinkClick xmlns:r="http://schemas.openxmlformats.org/officeDocument/2006/relationships" r:id="rId25" tooltip="تراقيا"/>
            </a:rPr>
            <a:t>وتراقيا</a:t>
          </a:r>
          <a:r>
            <a:rPr lang="en-US" sz="1400" kern="1200" dirty="0" smtClean="0"/>
            <a:t> </a:t>
          </a:r>
          <a:r>
            <a:rPr lang="ar-SA" sz="1400" kern="1200" dirty="0" smtClean="0"/>
            <a:t>الشرقية (القسم الأوروبي من تركيا حاليا) في</a:t>
          </a:r>
          <a:r>
            <a:rPr lang="en-US" sz="1400" kern="1200" dirty="0" smtClean="0"/>
            <a:t> </a:t>
          </a:r>
          <a:r>
            <a:rPr lang="ar-SA" sz="1400" kern="1200" dirty="0" smtClean="0">
              <a:hlinkClick xmlns:r="http://schemas.openxmlformats.org/officeDocument/2006/relationships" r:id="rId26" tooltip="الدولة العثمانية"/>
            </a:rPr>
            <a:t>الدولة العثمانية</a:t>
          </a:r>
          <a:r>
            <a:rPr lang="en-US" sz="1400" kern="1200" dirty="0" smtClean="0"/>
            <a:t> </a:t>
          </a:r>
          <a:r>
            <a:rPr lang="ar-SA" sz="1400" kern="1200" dirty="0" smtClean="0"/>
            <a:t>وذلك بابطال</a:t>
          </a:r>
          <a:r>
            <a:rPr lang="en-US" sz="1400" kern="1200" dirty="0" smtClean="0"/>
            <a:t> </a:t>
          </a:r>
          <a:r>
            <a:rPr lang="ar-SA" sz="1400" kern="1200" dirty="0" smtClean="0">
              <a:hlinkClick xmlns:r="http://schemas.openxmlformats.org/officeDocument/2006/relationships" r:id="rId27" tooltip="معاهدة سيفر"/>
            </a:rPr>
            <a:t>معاهدة سيفر</a:t>
          </a:r>
          <a:r>
            <a:rPr lang="en-US" sz="1400" kern="1200" dirty="0" smtClean="0"/>
            <a:t> </a:t>
          </a:r>
          <a:r>
            <a:rPr lang="ar-SA" sz="1400" kern="1200" dirty="0" smtClean="0"/>
            <a:t>التي وقعتها الدولة العثمانية كنتيجة</a:t>
          </a:r>
          <a:r>
            <a:rPr lang="en-US" sz="1400" kern="1200" dirty="0" smtClean="0"/>
            <a:t> </a:t>
          </a:r>
          <a:r>
            <a:rPr lang="ar-SA" sz="1400" kern="1200" dirty="0" smtClean="0">
              <a:hlinkClick xmlns:r="http://schemas.openxmlformats.org/officeDocument/2006/relationships" r:id="rId28" tooltip="حرب الاستقلال التركية"/>
            </a:rPr>
            <a:t>لحرب الاستقلال التركية</a:t>
          </a:r>
          <a:r>
            <a:rPr lang="en-US" sz="1400" kern="1200" dirty="0" smtClean="0"/>
            <a:t> </a:t>
          </a:r>
          <a:r>
            <a:rPr lang="ar-SA" sz="1400" kern="1200" dirty="0" smtClean="0"/>
            <a:t>بين</a:t>
          </a:r>
          <a:r>
            <a:rPr lang="en-US" sz="1400" kern="1200" dirty="0" smtClean="0"/>
            <a:t> </a:t>
          </a:r>
          <a:r>
            <a:rPr lang="ar-SA" sz="1400" kern="1200" dirty="0" smtClean="0">
              <a:hlinkClick xmlns:r="http://schemas.openxmlformats.org/officeDocument/2006/relationships" r:id="rId29" tooltip="قوات الحلفاء (الحرب العالمية الأولى)"/>
            </a:rPr>
            <a:t>قوات حلفاء الحرب العالمية الأولى</a:t>
          </a:r>
          <a:r>
            <a:rPr lang="en-US" sz="1400" kern="1200" dirty="0" smtClean="0"/>
            <a:t> </a:t>
          </a:r>
          <a:r>
            <a:rPr lang="ar-SA" sz="1400" kern="1200" dirty="0" smtClean="0">
              <a:hlinkClick xmlns:r="http://schemas.openxmlformats.org/officeDocument/2006/relationships" r:id="rId30" tooltip="برلمان تركيا"/>
            </a:rPr>
            <a:t>والجمعية الوطنية العليا في تركيا</a:t>
          </a:r>
          <a:r>
            <a:rPr lang="en-US" sz="1400" kern="1200" dirty="0" smtClean="0"/>
            <a:t>( </a:t>
          </a:r>
          <a:r>
            <a:rPr lang="ar-IQ" sz="1400" kern="1200" dirty="0" smtClean="0"/>
            <a:t> ( ا</a:t>
          </a:r>
          <a:r>
            <a:rPr lang="ar-SA" sz="1400" kern="1200" dirty="0" smtClean="0"/>
            <a:t>لحركة القومية التركية) بقيادة</a:t>
          </a:r>
          <a:r>
            <a:rPr lang="en-US" sz="1400" kern="1200" dirty="0" smtClean="0"/>
            <a:t> </a:t>
          </a:r>
          <a:r>
            <a:rPr lang="ar-SA" sz="1400" kern="1200" dirty="0" smtClean="0">
              <a:hlinkClick xmlns:r="http://schemas.openxmlformats.org/officeDocument/2006/relationships" r:id="rId31" tooltip="مصطفى كمال أتاتورك"/>
            </a:rPr>
            <a:t>مصطفى كمال أتاتورك</a:t>
          </a:r>
          <a:r>
            <a:rPr lang="en-US" sz="1400" kern="1200" dirty="0" smtClean="0"/>
            <a:t>.</a:t>
          </a:r>
          <a:r>
            <a:rPr lang="ar-IQ" sz="1400" kern="1200" dirty="0" smtClean="0"/>
            <a:t>..</a:t>
          </a:r>
          <a:r>
            <a:rPr lang="en-US" sz="1400" kern="1200" dirty="0" smtClean="0"/>
            <a:t> </a:t>
          </a:r>
          <a:r>
            <a:rPr lang="ar-SA" sz="1400" kern="1200" dirty="0" smtClean="0"/>
            <a:t>قادت المعاهدة إلى اعتراف دولي</a:t>
          </a:r>
          <a:r>
            <a:rPr lang="en-US" sz="1400" kern="1200" dirty="0" smtClean="0"/>
            <a:t> </a:t>
          </a:r>
          <a:r>
            <a:rPr lang="ar-SA" sz="1400" kern="1200" dirty="0" smtClean="0">
              <a:hlinkClick xmlns:r="http://schemas.openxmlformats.org/officeDocument/2006/relationships" r:id="rId16" tooltip="تركيا"/>
            </a:rPr>
            <a:t>بجمهورية تركيا</a:t>
          </a:r>
          <a:r>
            <a:rPr lang="en-US" sz="1400" kern="1200" dirty="0" smtClean="0"/>
            <a:t> </a:t>
          </a:r>
          <a:r>
            <a:rPr lang="ar-SA" sz="1400" kern="1200" dirty="0" smtClean="0"/>
            <a:t>التي ورثت محل الإمبراطورية العثمانية</a:t>
          </a:r>
          <a:r>
            <a:rPr lang="en-US" sz="1400" kern="1200" dirty="0" smtClean="0"/>
            <a:t>.</a:t>
          </a:r>
          <a:endParaRPr lang="en-US" sz="1400" kern="1200" dirty="0"/>
        </a:p>
      </dsp:txBody>
      <dsp:txXfrm>
        <a:off x="2659876" y="295798"/>
        <a:ext cx="6167302" cy="1855417"/>
      </dsp:txXfrm>
    </dsp:sp>
    <dsp:sp modelId="{BA163521-E38E-4587-9272-E18759C73512}">
      <dsp:nvSpPr>
        <dsp:cNvPr id="0" name=""/>
        <dsp:cNvSpPr/>
      </dsp:nvSpPr>
      <dsp:spPr>
        <a:xfrm>
          <a:off x="44901" y="0"/>
          <a:ext cx="3441094" cy="1232755"/>
        </a:xfrm>
        <a:prstGeom prst="ellipse">
          <a:avLst/>
        </a:prstGeom>
        <a:blipFill>
          <a:blip xmlns:r="http://schemas.openxmlformats.org/officeDocument/2006/relationships" r:embed="rId32">
            <a:extLst>
              <a:ext uri="{28A0092B-C50C-407E-A947-70E740481C1C}">
                <a14:useLocalDpi xmlns:a14="http://schemas.microsoft.com/office/drawing/2010/main" val="0"/>
              </a:ext>
            </a:extLst>
          </a:blip>
          <a:srcRect/>
          <a:stretch>
            <a:fillRect l="-48000" r="-48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A68F1-E03B-4915-B42B-193E64E7E7F9}">
      <dsp:nvSpPr>
        <dsp:cNvPr id="0" name=""/>
        <dsp:cNvSpPr/>
      </dsp:nvSpPr>
      <dsp:spPr>
        <a:xfrm>
          <a:off x="4680506" y="100607"/>
          <a:ext cx="3779912" cy="1704712"/>
        </a:xfrm>
        <a:prstGeom prst="round2SameRect">
          <a:avLst>
            <a:gd name="adj1" fmla="val 8000"/>
            <a:gd name="adj2" fmla="val 0"/>
          </a:avLst>
        </a:prstGeom>
        <a:solidFill>
          <a:srgbClr val="92D050">
            <a:alpha val="90000"/>
          </a:srgb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r" defTabSz="711200" rtl="1">
            <a:lnSpc>
              <a:spcPct val="90000"/>
            </a:lnSpc>
            <a:spcBef>
              <a:spcPct val="0"/>
            </a:spcBef>
            <a:spcAft>
              <a:spcPct val="15000"/>
            </a:spcAft>
            <a:buChar char="••"/>
          </a:pPr>
          <a:r>
            <a:rPr lang="ar-IQ" sz="1600" b="1" i="0" kern="1200" dirty="0" smtClean="0"/>
            <a:t>الكونت فولك برنادوت</a:t>
          </a:r>
          <a:r>
            <a:rPr lang="ar-IQ" sz="1600" b="0" i="0" kern="1200" dirty="0" smtClean="0"/>
            <a:t> (</a:t>
          </a:r>
          <a:r>
            <a:rPr lang="en-US" sz="1600" b="0" i="0" kern="1200" dirty="0" err="1" smtClean="0"/>
            <a:t>Folke</a:t>
          </a:r>
          <a:r>
            <a:rPr lang="en-US" sz="1600" b="0" i="0" kern="1200" dirty="0" smtClean="0"/>
            <a:t> Bernadotte) </a:t>
          </a:r>
          <a:r>
            <a:rPr lang="ar-IQ" sz="1600" b="0" i="0" kern="1200" dirty="0" smtClean="0"/>
            <a:t>هو ديبلوماسي </a:t>
          </a:r>
          <a:r>
            <a:rPr lang="ar-IQ" sz="1600" b="0" i="0" kern="1200" dirty="0" smtClean="0">
              <a:hlinkClick xmlns:r="http://schemas.openxmlformats.org/officeDocument/2006/relationships" r:id="rId1" tooltip="السويد"/>
            </a:rPr>
            <a:t>سويدي</a:t>
          </a:r>
          <a:r>
            <a:rPr lang="ar-IQ" sz="1600" b="0" i="0" kern="1200" dirty="0" smtClean="0"/>
            <a:t> ترأس </a:t>
          </a:r>
          <a:r>
            <a:rPr lang="ar-IQ" sz="1600" b="0" i="0" kern="1200" dirty="0" smtClean="0">
              <a:hlinkClick xmlns:r="http://schemas.openxmlformats.org/officeDocument/2006/relationships" r:id="rId2" tooltip="الصليب الأحمر"/>
            </a:rPr>
            <a:t>الصليب الأحمر</a:t>
          </a:r>
          <a:r>
            <a:rPr lang="ar-IQ" sz="1600" b="0" i="0" kern="1200" dirty="0" smtClean="0"/>
            <a:t> </a:t>
          </a:r>
          <a:r>
            <a:rPr lang="ar-IQ" sz="1600" b="0" i="0" kern="1200" dirty="0" smtClean="0">
              <a:hlinkClick xmlns:r="http://schemas.openxmlformats.org/officeDocument/2006/relationships" r:id="rId1" tooltip="السويد"/>
            </a:rPr>
            <a:t>السويدي</a:t>
          </a:r>
          <a:r>
            <a:rPr lang="ar-IQ" sz="1600" b="0" i="0" kern="1200" dirty="0" smtClean="0"/>
            <a:t>. ولد في </a:t>
          </a:r>
          <a:r>
            <a:rPr lang="ar-IQ" sz="1600" b="0" i="0" kern="1200" dirty="0" smtClean="0">
              <a:hlinkClick xmlns:r="http://schemas.openxmlformats.org/officeDocument/2006/relationships" r:id="rId3" tooltip="2 يناير"/>
            </a:rPr>
            <a:t>2 يناير</a:t>
          </a:r>
          <a:r>
            <a:rPr lang="ar-IQ" sz="1600" b="0" i="0" kern="1200" dirty="0" smtClean="0"/>
            <a:t> </a:t>
          </a:r>
          <a:r>
            <a:rPr lang="ar-IQ" sz="1600" b="0" i="0" kern="1200" dirty="0" smtClean="0">
              <a:hlinkClick xmlns:r="http://schemas.openxmlformats.org/officeDocument/2006/relationships" r:id="rId4" tooltip="1895"/>
            </a:rPr>
            <a:t>1895</a:t>
          </a:r>
          <a:r>
            <a:rPr lang="ar-IQ" sz="1600" b="0" i="0" kern="1200" dirty="0" smtClean="0"/>
            <a:t> </a:t>
          </a:r>
          <a:r>
            <a:rPr lang="ar-IQ" sz="1600" b="0" i="0" kern="1200" dirty="0" smtClean="0">
              <a:hlinkClick xmlns:r="http://schemas.openxmlformats.org/officeDocument/2006/relationships" r:id="rId5" tooltip="ستكهولم"/>
            </a:rPr>
            <a:t>باستكهولم</a:t>
          </a:r>
          <a:r>
            <a:rPr lang="ar-IQ" sz="1600" b="0" i="0" kern="1200" dirty="0" smtClean="0"/>
            <a:t> وقتل في </a:t>
          </a:r>
          <a:r>
            <a:rPr lang="ar-IQ" sz="1600" b="0" i="0" kern="1200" dirty="0" smtClean="0">
              <a:hlinkClick xmlns:r="http://schemas.openxmlformats.org/officeDocument/2006/relationships" r:id="rId6" tooltip="17 سبتمبر"/>
            </a:rPr>
            <a:t>17 سبتمبر</a:t>
          </a:r>
          <a:r>
            <a:rPr lang="ar-IQ" sz="1600" b="0" i="0" kern="1200" dirty="0" smtClean="0"/>
            <a:t> </a:t>
          </a:r>
          <a:r>
            <a:rPr lang="ar-IQ" sz="1600" b="0" i="0" kern="1200" dirty="0" smtClean="0">
              <a:hlinkClick xmlns:r="http://schemas.openxmlformats.org/officeDocument/2006/relationships" r:id="rId7" tooltip="1948"/>
            </a:rPr>
            <a:t>1948</a:t>
          </a:r>
          <a:r>
            <a:rPr lang="ar-IQ" sz="1600" b="0" i="0" kern="1200" dirty="0" smtClean="0">
              <a:hlinkClick xmlns:r="http://schemas.openxmlformats.org/officeDocument/2006/relationships" r:id="rId8" tooltip="القدس"/>
            </a:rPr>
            <a:t>بالقدس</a:t>
          </a:r>
          <a:r>
            <a:rPr lang="ar-IQ" sz="1600" b="0" i="0" kern="1200" dirty="0" smtClean="0"/>
            <a:t>.</a:t>
          </a:r>
          <a:endParaRPr lang="ar-IQ" sz="1600" kern="1200" dirty="0"/>
        </a:p>
        <a:p>
          <a:pPr marL="171450" lvl="1" indent="-171450" algn="r" defTabSz="711200" rtl="1">
            <a:lnSpc>
              <a:spcPct val="90000"/>
            </a:lnSpc>
            <a:spcBef>
              <a:spcPct val="0"/>
            </a:spcBef>
            <a:spcAft>
              <a:spcPct val="15000"/>
            </a:spcAft>
            <a:buChar char="••"/>
          </a:pPr>
          <a:r>
            <a:rPr lang="ar-IQ" sz="1600" b="0" i="0" kern="1200" dirty="0" smtClean="0"/>
            <a:t>فولك هو من العائلة الملكية السويدية وهو حفيد </a:t>
          </a:r>
          <a:r>
            <a:rPr lang="ar-IQ" sz="1600" b="0" i="0" kern="1200" dirty="0" smtClean="0">
              <a:hlinkClick xmlns:r="http://schemas.openxmlformats.org/officeDocument/2006/relationships" r:id="rId9" tooltip="أوسكار الثاني"/>
            </a:rPr>
            <a:t>أوسكار الثاني</a:t>
          </a:r>
          <a:r>
            <a:rPr lang="ar-IQ" sz="1600" b="0" i="0" kern="1200" dirty="0" smtClean="0"/>
            <a:t> الذي كان ملك السويد والنرويج.</a:t>
          </a:r>
          <a:endParaRPr lang="ar-IQ" sz="1600" b="0" i="0" kern="1200" dirty="0"/>
        </a:p>
      </dsp:txBody>
      <dsp:txXfrm>
        <a:off x="4720449" y="140550"/>
        <a:ext cx="3700026" cy="1664769"/>
      </dsp:txXfrm>
    </dsp:sp>
    <dsp:sp modelId="{5891B715-C9BB-4BB0-A927-2F26939B5B7C}">
      <dsp:nvSpPr>
        <dsp:cNvPr id="0" name=""/>
        <dsp:cNvSpPr/>
      </dsp:nvSpPr>
      <dsp:spPr>
        <a:xfrm>
          <a:off x="0" y="968167"/>
          <a:ext cx="4100070" cy="3812960"/>
        </a:xfrm>
        <a:prstGeom prst="rect">
          <a:avLst/>
        </a:prstGeom>
        <a:solidFill>
          <a:schemeClr val="dk2">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IQ" sz="1400" b="0" i="0" kern="1200" dirty="0" smtClean="0"/>
            <a:t> </a:t>
          </a:r>
          <a:endParaRPr lang="ar-IQ" sz="800" kern="1200" dirty="0"/>
        </a:p>
      </dsp:txBody>
      <dsp:txXfrm>
        <a:off x="0" y="968167"/>
        <a:ext cx="2887373" cy="3812960"/>
      </dsp:txXfrm>
    </dsp:sp>
    <dsp:sp modelId="{29DD0A28-512D-4197-B011-642BE0A5A2BA}">
      <dsp:nvSpPr>
        <dsp:cNvPr id="0" name=""/>
        <dsp:cNvSpPr/>
      </dsp:nvSpPr>
      <dsp:spPr>
        <a:xfrm>
          <a:off x="4320486" y="1900812"/>
          <a:ext cx="3578909" cy="2758853"/>
        </a:xfrm>
        <a:prstGeom prst="ellipse">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14000" b="-14000"/>
          </a:stretch>
        </a:blip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235802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830773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675032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3191815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359805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4136140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251206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8" name="Footer Placeholder 7"/>
          <p:cNvSpPr>
            <a:spLocks noGrp="1"/>
          </p:cNvSpPr>
          <p:nvPr>
            <p:ph type="ftr" sz="quarter" idx="11"/>
          </p:nvPr>
        </p:nvSpPr>
        <p:spPr/>
        <p:txBody>
          <a:bodyPr/>
          <a:lstStyle/>
          <a:p>
            <a:endParaRPr lang="ar-SA">
              <a:solidFill>
                <a:srgbClr val="FFFFFF"/>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918574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4" name="Footer Placeholder 3"/>
          <p:cNvSpPr>
            <a:spLocks noGrp="1"/>
          </p:cNvSpPr>
          <p:nvPr>
            <p:ph type="ftr" sz="quarter" idx="11"/>
          </p:nvPr>
        </p:nvSpPr>
        <p:spPr/>
        <p:txBody>
          <a:bodyPr/>
          <a:lstStyle/>
          <a:p>
            <a:endParaRPr lang="ar-SA">
              <a:solidFill>
                <a:srgbClr val="FFFFFF"/>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198595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3" name="Footer Placeholder 2"/>
          <p:cNvSpPr>
            <a:spLocks noGrp="1"/>
          </p:cNvSpPr>
          <p:nvPr>
            <p:ph type="ftr" sz="quarter" idx="11"/>
          </p:nvPr>
        </p:nvSpPr>
        <p:spPr/>
        <p:txBody>
          <a:bodyPr/>
          <a:lstStyle/>
          <a:p>
            <a:endParaRPr lang="ar-SA">
              <a:solidFill>
                <a:srgbClr val="FFFFFF"/>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030874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845508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59754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402687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012966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404361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2311000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5088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1385774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1340217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8" name="Footer Placeholder 7"/>
          <p:cNvSpPr>
            <a:spLocks noGrp="1"/>
          </p:cNvSpPr>
          <p:nvPr>
            <p:ph type="ftr" sz="quarter" idx="11"/>
          </p:nvPr>
        </p:nvSpPr>
        <p:spPr/>
        <p:txBody>
          <a:bodyPr/>
          <a:lstStyle/>
          <a:p>
            <a:endParaRPr lang="ar-SA">
              <a:solidFill>
                <a:srgbClr val="FFFFFF"/>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116282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4" name="Footer Placeholder 3"/>
          <p:cNvSpPr>
            <a:spLocks noGrp="1"/>
          </p:cNvSpPr>
          <p:nvPr>
            <p:ph type="ftr" sz="quarter" idx="11"/>
          </p:nvPr>
        </p:nvSpPr>
        <p:spPr/>
        <p:txBody>
          <a:bodyPr/>
          <a:lstStyle/>
          <a:p>
            <a:endParaRPr lang="ar-SA">
              <a:solidFill>
                <a:srgbClr val="FFFFFF"/>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786897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3" name="Footer Placeholder 2"/>
          <p:cNvSpPr>
            <a:spLocks noGrp="1"/>
          </p:cNvSpPr>
          <p:nvPr>
            <p:ph type="ftr" sz="quarter" idx="11"/>
          </p:nvPr>
        </p:nvSpPr>
        <p:spPr/>
        <p:txBody>
          <a:bodyPr/>
          <a:lstStyle/>
          <a:p>
            <a:endParaRPr lang="ar-SA">
              <a:solidFill>
                <a:srgbClr val="FFFFFF"/>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30367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831893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22663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276624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924315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774111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3192798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569192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485666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7263993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8" name="Footer Placeholder 7"/>
          <p:cNvSpPr>
            <a:spLocks noGrp="1"/>
          </p:cNvSpPr>
          <p:nvPr>
            <p:ph type="ftr" sz="quarter" idx="11"/>
          </p:nvPr>
        </p:nvSpPr>
        <p:spPr/>
        <p:txBody>
          <a:bodyPr/>
          <a:lstStyle/>
          <a:p>
            <a:endParaRPr lang="ar-SA">
              <a:solidFill>
                <a:srgbClr val="FFFFFF"/>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549317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4" name="Footer Placeholder 3"/>
          <p:cNvSpPr>
            <a:spLocks noGrp="1"/>
          </p:cNvSpPr>
          <p:nvPr>
            <p:ph type="ftr" sz="quarter" idx="11"/>
          </p:nvPr>
        </p:nvSpPr>
        <p:spPr/>
        <p:txBody>
          <a:bodyPr/>
          <a:lstStyle/>
          <a:p>
            <a:endParaRPr lang="ar-SA">
              <a:solidFill>
                <a:srgbClr val="FFFFFF"/>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108562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619046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3" name="Footer Placeholder 2"/>
          <p:cNvSpPr>
            <a:spLocks noGrp="1"/>
          </p:cNvSpPr>
          <p:nvPr>
            <p:ph type="ftr" sz="quarter" idx="11"/>
          </p:nvPr>
        </p:nvSpPr>
        <p:spPr/>
        <p:txBody>
          <a:bodyPr/>
          <a:lstStyle/>
          <a:p>
            <a:endParaRPr lang="ar-SA">
              <a:solidFill>
                <a:srgbClr val="FFFFFF"/>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2961770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23241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721740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136129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17794109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19366840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900017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18825375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13365975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8" name="Footer Placeholder 7"/>
          <p:cNvSpPr>
            <a:spLocks noGrp="1"/>
          </p:cNvSpPr>
          <p:nvPr>
            <p:ph type="ftr" sz="quarter" idx="11"/>
          </p:nvPr>
        </p:nvSpPr>
        <p:spPr/>
        <p:txBody>
          <a:bodyPr/>
          <a:lstStyle/>
          <a:p>
            <a:endParaRPr lang="ar-SA">
              <a:solidFill>
                <a:srgbClr val="FFFFFF"/>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80119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8" name="Footer Placeholder 7"/>
          <p:cNvSpPr>
            <a:spLocks noGrp="1"/>
          </p:cNvSpPr>
          <p:nvPr>
            <p:ph type="ftr" sz="quarter" idx="11"/>
          </p:nvPr>
        </p:nvSpPr>
        <p:spPr/>
        <p:txBody>
          <a:bodyPr/>
          <a:lstStyle/>
          <a:p>
            <a:endParaRPr lang="ar-SA">
              <a:solidFill>
                <a:srgbClr val="FFFFFF"/>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6702332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4" name="Footer Placeholder 3"/>
          <p:cNvSpPr>
            <a:spLocks noGrp="1"/>
          </p:cNvSpPr>
          <p:nvPr>
            <p:ph type="ftr" sz="quarter" idx="11"/>
          </p:nvPr>
        </p:nvSpPr>
        <p:spPr/>
        <p:txBody>
          <a:bodyPr/>
          <a:lstStyle/>
          <a:p>
            <a:endParaRPr lang="ar-SA">
              <a:solidFill>
                <a:srgbClr val="FFFFFF"/>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2230853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3" name="Footer Placeholder 2"/>
          <p:cNvSpPr>
            <a:spLocks noGrp="1"/>
          </p:cNvSpPr>
          <p:nvPr>
            <p:ph type="ftr" sz="quarter" idx="11"/>
          </p:nvPr>
        </p:nvSpPr>
        <p:spPr/>
        <p:txBody>
          <a:bodyPr/>
          <a:lstStyle/>
          <a:p>
            <a:endParaRPr lang="ar-SA">
              <a:solidFill>
                <a:srgbClr val="FFFFFF"/>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7684196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8660651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1807186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0763414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4619760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2655242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2916767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9499182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865651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4" name="Footer Placeholder 3"/>
          <p:cNvSpPr>
            <a:spLocks noGrp="1"/>
          </p:cNvSpPr>
          <p:nvPr>
            <p:ph type="ftr" sz="quarter" idx="11"/>
          </p:nvPr>
        </p:nvSpPr>
        <p:spPr/>
        <p:txBody>
          <a:bodyPr/>
          <a:lstStyle/>
          <a:p>
            <a:endParaRPr lang="ar-SA">
              <a:solidFill>
                <a:srgbClr val="FFFFFF"/>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1942626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8" name="Footer Placeholder 7"/>
          <p:cNvSpPr>
            <a:spLocks noGrp="1"/>
          </p:cNvSpPr>
          <p:nvPr>
            <p:ph type="ftr" sz="quarter" idx="11"/>
          </p:nvPr>
        </p:nvSpPr>
        <p:spPr/>
        <p:txBody>
          <a:bodyPr/>
          <a:lstStyle/>
          <a:p>
            <a:endParaRPr lang="ar-SA">
              <a:solidFill>
                <a:srgbClr val="FFFFFF"/>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9908842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4" name="Footer Placeholder 3"/>
          <p:cNvSpPr>
            <a:spLocks noGrp="1"/>
          </p:cNvSpPr>
          <p:nvPr>
            <p:ph type="ftr" sz="quarter" idx="11"/>
          </p:nvPr>
        </p:nvSpPr>
        <p:spPr/>
        <p:txBody>
          <a:bodyPr/>
          <a:lstStyle/>
          <a:p>
            <a:endParaRPr lang="ar-SA">
              <a:solidFill>
                <a:srgbClr val="FFFFFF"/>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094343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3" name="Footer Placeholder 2"/>
          <p:cNvSpPr>
            <a:spLocks noGrp="1"/>
          </p:cNvSpPr>
          <p:nvPr>
            <p:ph type="ftr" sz="quarter" idx="11"/>
          </p:nvPr>
        </p:nvSpPr>
        <p:spPr/>
        <p:txBody>
          <a:bodyPr/>
          <a:lstStyle/>
          <a:p>
            <a:endParaRPr lang="ar-SA">
              <a:solidFill>
                <a:srgbClr val="FFFFFF"/>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9852909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1078583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0381516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9381299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4410341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23903237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1073421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601455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3" name="Footer Placeholder 2"/>
          <p:cNvSpPr>
            <a:spLocks noGrp="1"/>
          </p:cNvSpPr>
          <p:nvPr>
            <p:ph type="ftr" sz="quarter" idx="11"/>
          </p:nvPr>
        </p:nvSpPr>
        <p:spPr/>
        <p:txBody>
          <a:bodyPr/>
          <a:lstStyle/>
          <a:p>
            <a:endParaRPr lang="ar-SA">
              <a:solidFill>
                <a:srgbClr val="FFFFFF"/>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1747974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41320838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8" name="Footer Placeholder 7"/>
          <p:cNvSpPr>
            <a:spLocks noGrp="1"/>
          </p:cNvSpPr>
          <p:nvPr>
            <p:ph type="ftr" sz="quarter" idx="11"/>
          </p:nvPr>
        </p:nvSpPr>
        <p:spPr/>
        <p:txBody>
          <a:bodyPr/>
          <a:lstStyle/>
          <a:p>
            <a:endParaRPr lang="ar-SA">
              <a:solidFill>
                <a:srgbClr val="FFFFFF"/>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8981484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4" name="Footer Placeholder 3"/>
          <p:cNvSpPr>
            <a:spLocks noGrp="1"/>
          </p:cNvSpPr>
          <p:nvPr>
            <p:ph type="ftr" sz="quarter" idx="11"/>
          </p:nvPr>
        </p:nvSpPr>
        <p:spPr/>
        <p:txBody>
          <a:bodyPr/>
          <a:lstStyle/>
          <a:p>
            <a:endParaRPr lang="ar-SA">
              <a:solidFill>
                <a:srgbClr val="FFFFFF"/>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41322626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3" name="Footer Placeholder 2"/>
          <p:cNvSpPr>
            <a:spLocks noGrp="1"/>
          </p:cNvSpPr>
          <p:nvPr>
            <p:ph type="ftr" sz="quarter" idx="11"/>
          </p:nvPr>
        </p:nvSpPr>
        <p:spPr/>
        <p:txBody>
          <a:bodyPr/>
          <a:lstStyle/>
          <a:p>
            <a:endParaRPr lang="ar-SA">
              <a:solidFill>
                <a:srgbClr val="FFFFFF"/>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8678958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4825209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9879146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9950307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1605976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33670276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424032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41068456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11133175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9919002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8" name="Footer Placeholder 7"/>
          <p:cNvSpPr>
            <a:spLocks noGrp="1"/>
          </p:cNvSpPr>
          <p:nvPr>
            <p:ph type="ftr" sz="quarter" idx="11"/>
          </p:nvPr>
        </p:nvSpPr>
        <p:spPr/>
        <p:txBody>
          <a:bodyPr/>
          <a:lstStyle/>
          <a:p>
            <a:endParaRPr lang="ar-SA">
              <a:solidFill>
                <a:srgbClr val="FFFFFF"/>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7777135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4" name="Footer Placeholder 3"/>
          <p:cNvSpPr>
            <a:spLocks noGrp="1"/>
          </p:cNvSpPr>
          <p:nvPr>
            <p:ph type="ftr" sz="quarter" idx="11"/>
          </p:nvPr>
        </p:nvSpPr>
        <p:spPr/>
        <p:txBody>
          <a:bodyPr/>
          <a:lstStyle/>
          <a:p>
            <a:endParaRPr lang="ar-SA">
              <a:solidFill>
                <a:srgbClr val="FFFFFF"/>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1323752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3" name="Footer Placeholder 2"/>
          <p:cNvSpPr>
            <a:spLocks noGrp="1"/>
          </p:cNvSpPr>
          <p:nvPr>
            <p:ph type="ftr" sz="quarter" idx="11"/>
          </p:nvPr>
        </p:nvSpPr>
        <p:spPr/>
        <p:txBody>
          <a:bodyPr/>
          <a:lstStyle/>
          <a:p>
            <a:endParaRPr lang="ar-SA">
              <a:solidFill>
                <a:srgbClr val="FFFFFF"/>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40334483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7964966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7364056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11331191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5858647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111803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11418280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678980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7060318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0749043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8" name="Footer Placeholder 7"/>
          <p:cNvSpPr>
            <a:spLocks noGrp="1"/>
          </p:cNvSpPr>
          <p:nvPr>
            <p:ph type="ftr" sz="quarter" idx="11"/>
          </p:nvPr>
        </p:nvSpPr>
        <p:spPr/>
        <p:txBody>
          <a:bodyPr/>
          <a:lstStyle/>
          <a:p>
            <a:endParaRPr lang="ar-SA">
              <a:solidFill>
                <a:srgbClr val="FFFFFF"/>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1344404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4" name="Footer Placeholder 3"/>
          <p:cNvSpPr>
            <a:spLocks noGrp="1"/>
          </p:cNvSpPr>
          <p:nvPr>
            <p:ph type="ftr" sz="quarter" idx="11"/>
          </p:nvPr>
        </p:nvSpPr>
        <p:spPr/>
        <p:txBody>
          <a:bodyPr/>
          <a:lstStyle/>
          <a:p>
            <a:endParaRPr lang="ar-SA">
              <a:solidFill>
                <a:srgbClr val="FFFFFF"/>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34468208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3" name="Footer Placeholder 2"/>
          <p:cNvSpPr>
            <a:spLocks noGrp="1"/>
          </p:cNvSpPr>
          <p:nvPr>
            <p:ph type="ftr" sz="quarter" idx="11"/>
          </p:nvPr>
        </p:nvSpPr>
        <p:spPr/>
        <p:txBody>
          <a:bodyPr/>
          <a:lstStyle/>
          <a:p>
            <a:endParaRPr lang="ar-SA">
              <a:solidFill>
                <a:srgbClr val="FFFFFF"/>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42923212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25784607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6" name="Footer Placeholder 5"/>
          <p:cNvSpPr>
            <a:spLocks noGrp="1"/>
          </p:cNvSpPr>
          <p:nvPr>
            <p:ph type="ftr" sz="quarter" idx="11"/>
          </p:nvPr>
        </p:nvSpPr>
        <p:spPr/>
        <p:txBody>
          <a:bodyPr/>
          <a:lstStyle/>
          <a:p>
            <a:endParaRPr lang="ar-SA">
              <a:solidFill>
                <a:srgbClr val="FFFFFF"/>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780329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59089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FFFFFF"/>
                </a:solidFill>
              </a:rPr>
              <a:pPr/>
              <a:t>22/05/1440</a:t>
            </a:fld>
            <a:endParaRPr lang="ar-SA">
              <a:solidFill>
                <a:srgbClr val="FFFFFF"/>
              </a:solidFill>
            </a:endParaRPr>
          </a:p>
        </p:txBody>
      </p:sp>
      <p:sp>
        <p:nvSpPr>
          <p:cNvPr id="5" name="Footer Placeholder 4"/>
          <p:cNvSpPr>
            <a:spLocks noGrp="1"/>
          </p:cNvSpPr>
          <p:nvPr>
            <p:ph type="ftr" sz="quarter" idx="11"/>
          </p:nvPr>
        </p:nvSpPr>
        <p:spPr/>
        <p:txBody>
          <a:bodyPr/>
          <a:lstStyle/>
          <a:p>
            <a:endParaRPr lang="ar-SA">
              <a:solidFill>
                <a:srgbClr val="FFFFFF"/>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FFFFFF"/>
                </a:solidFill>
              </a:rPr>
              <a:pPr/>
              <a:t>‹#›</a:t>
            </a:fld>
            <a:endParaRPr lang="ar-SA">
              <a:solidFill>
                <a:srgbClr val="FFFFFF"/>
              </a:solidFill>
            </a:endParaRPr>
          </a:p>
        </p:txBody>
      </p:sp>
    </p:spTree>
    <p:extLst>
      <p:ext uri="{BB962C8B-B14F-4D97-AF65-F5344CB8AC3E}">
        <p14:creationId xmlns:p14="http://schemas.microsoft.com/office/powerpoint/2010/main" val="4156909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rtl="1"/>
            <a:fld id="{1B8ABB09-4A1D-463E-8065-109CC2B7EFAA}" type="datetimeFigureOut">
              <a:rPr lang="ar-SA" smtClean="0">
                <a:solidFill>
                  <a:srgbClr val="FFFFFF"/>
                </a:solidFill>
              </a:rPr>
              <a:pPr rtl="1"/>
              <a:t>22/05/1440</a:t>
            </a:fld>
            <a:endParaRPr lang="ar-SA">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rtl="1"/>
            <a:endParaRPr lang="ar-SA">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rtl="1"/>
            <a:fld id="{0B34F065-1154-456A-91E3-76DE8E75E17B}" type="slidenum">
              <a:rPr lang="ar-SA" smtClean="0">
                <a:solidFill>
                  <a:srgbClr val="FFFFFF"/>
                </a:solidFill>
              </a:rPr>
              <a:pPr rtl="1"/>
              <a:t>‹#›</a:t>
            </a:fld>
            <a:endParaRPr lang="ar-SA">
              <a:solidFill>
                <a:srgbClr val="FFFFFF"/>
              </a:solidFill>
            </a:endParaRPr>
          </a:p>
        </p:txBody>
      </p:sp>
    </p:spTree>
    <p:extLst>
      <p:ext uri="{BB962C8B-B14F-4D97-AF65-F5344CB8AC3E}">
        <p14:creationId xmlns:p14="http://schemas.microsoft.com/office/powerpoint/2010/main" val="24919140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rtl="1"/>
            <a:fld id="{1B8ABB09-4A1D-463E-8065-109CC2B7EFAA}" type="datetimeFigureOut">
              <a:rPr lang="ar-SA" smtClean="0">
                <a:solidFill>
                  <a:srgbClr val="FFFFFF"/>
                </a:solidFill>
              </a:rPr>
              <a:pPr rtl="1"/>
              <a:t>22/05/1440</a:t>
            </a:fld>
            <a:endParaRPr lang="ar-SA">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rtl="1"/>
            <a:endParaRPr lang="ar-SA">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rtl="1"/>
            <a:fld id="{0B34F065-1154-456A-91E3-76DE8E75E17B}" type="slidenum">
              <a:rPr lang="ar-SA" smtClean="0">
                <a:solidFill>
                  <a:srgbClr val="FFFFFF"/>
                </a:solidFill>
              </a:rPr>
              <a:pPr rtl="1"/>
              <a:t>‹#›</a:t>
            </a:fld>
            <a:endParaRPr lang="ar-SA">
              <a:solidFill>
                <a:srgbClr val="FFFFFF"/>
              </a:solidFill>
            </a:endParaRPr>
          </a:p>
        </p:txBody>
      </p:sp>
    </p:spTree>
    <p:extLst>
      <p:ext uri="{BB962C8B-B14F-4D97-AF65-F5344CB8AC3E}">
        <p14:creationId xmlns:p14="http://schemas.microsoft.com/office/powerpoint/2010/main" val="11041324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rtl="1"/>
            <a:fld id="{1B8ABB09-4A1D-463E-8065-109CC2B7EFAA}" type="datetimeFigureOut">
              <a:rPr lang="ar-SA" smtClean="0">
                <a:solidFill>
                  <a:srgbClr val="FFFFFF"/>
                </a:solidFill>
              </a:rPr>
              <a:pPr rtl="1"/>
              <a:t>22/05/1440</a:t>
            </a:fld>
            <a:endParaRPr lang="ar-SA">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rtl="1"/>
            <a:endParaRPr lang="ar-SA">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rtl="1"/>
            <a:fld id="{0B34F065-1154-456A-91E3-76DE8E75E17B}" type="slidenum">
              <a:rPr lang="ar-SA" smtClean="0">
                <a:solidFill>
                  <a:srgbClr val="FFFFFF"/>
                </a:solidFill>
              </a:rPr>
              <a:pPr rtl="1"/>
              <a:t>‹#›</a:t>
            </a:fld>
            <a:endParaRPr lang="ar-SA">
              <a:solidFill>
                <a:srgbClr val="FFFFFF"/>
              </a:solidFill>
            </a:endParaRPr>
          </a:p>
        </p:txBody>
      </p:sp>
    </p:spTree>
    <p:extLst>
      <p:ext uri="{BB962C8B-B14F-4D97-AF65-F5344CB8AC3E}">
        <p14:creationId xmlns:p14="http://schemas.microsoft.com/office/powerpoint/2010/main" val="205731525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rtl="1"/>
            <a:fld id="{1B8ABB09-4A1D-463E-8065-109CC2B7EFAA}" type="datetimeFigureOut">
              <a:rPr lang="ar-SA" smtClean="0">
                <a:solidFill>
                  <a:srgbClr val="FFFFFF"/>
                </a:solidFill>
              </a:rPr>
              <a:pPr rtl="1"/>
              <a:t>22/05/1440</a:t>
            </a:fld>
            <a:endParaRPr lang="ar-SA">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rtl="1"/>
            <a:endParaRPr lang="ar-SA">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rtl="1"/>
            <a:fld id="{0B34F065-1154-456A-91E3-76DE8E75E17B}" type="slidenum">
              <a:rPr lang="ar-SA" smtClean="0">
                <a:solidFill>
                  <a:srgbClr val="FFFFFF"/>
                </a:solidFill>
              </a:rPr>
              <a:pPr rtl="1"/>
              <a:t>‹#›</a:t>
            </a:fld>
            <a:endParaRPr lang="ar-SA">
              <a:solidFill>
                <a:srgbClr val="FFFFFF"/>
              </a:solidFill>
            </a:endParaRPr>
          </a:p>
        </p:txBody>
      </p:sp>
    </p:spTree>
    <p:extLst>
      <p:ext uri="{BB962C8B-B14F-4D97-AF65-F5344CB8AC3E}">
        <p14:creationId xmlns:p14="http://schemas.microsoft.com/office/powerpoint/2010/main" val="317836622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rtl="1"/>
            <a:fld id="{1B8ABB09-4A1D-463E-8065-109CC2B7EFAA}" type="datetimeFigureOut">
              <a:rPr lang="ar-SA" smtClean="0">
                <a:solidFill>
                  <a:srgbClr val="FFFFFF"/>
                </a:solidFill>
              </a:rPr>
              <a:pPr rtl="1"/>
              <a:t>22/05/1440</a:t>
            </a:fld>
            <a:endParaRPr lang="ar-SA">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rtl="1"/>
            <a:endParaRPr lang="ar-SA">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rtl="1"/>
            <a:fld id="{0B34F065-1154-456A-91E3-76DE8E75E17B}" type="slidenum">
              <a:rPr lang="ar-SA" smtClean="0">
                <a:solidFill>
                  <a:srgbClr val="FFFFFF"/>
                </a:solidFill>
              </a:rPr>
              <a:pPr rtl="1"/>
              <a:t>‹#›</a:t>
            </a:fld>
            <a:endParaRPr lang="ar-SA">
              <a:solidFill>
                <a:srgbClr val="FFFFFF"/>
              </a:solidFill>
            </a:endParaRPr>
          </a:p>
        </p:txBody>
      </p:sp>
    </p:spTree>
    <p:extLst>
      <p:ext uri="{BB962C8B-B14F-4D97-AF65-F5344CB8AC3E}">
        <p14:creationId xmlns:p14="http://schemas.microsoft.com/office/powerpoint/2010/main" val="133641659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rtl="1"/>
            <a:fld id="{1B8ABB09-4A1D-463E-8065-109CC2B7EFAA}" type="datetimeFigureOut">
              <a:rPr lang="ar-SA" smtClean="0">
                <a:solidFill>
                  <a:srgbClr val="FFFFFF"/>
                </a:solidFill>
              </a:rPr>
              <a:pPr rtl="1"/>
              <a:t>22/05/1440</a:t>
            </a:fld>
            <a:endParaRPr lang="ar-SA">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rtl="1"/>
            <a:endParaRPr lang="ar-SA">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rtl="1"/>
            <a:fld id="{0B34F065-1154-456A-91E3-76DE8E75E17B}" type="slidenum">
              <a:rPr lang="ar-SA" smtClean="0">
                <a:solidFill>
                  <a:srgbClr val="FFFFFF"/>
                </a:solidFill>
              </a:rPr>
              <a:pPr rtl="1"/>
              <a:t>‹#›</a:t>
            </a:fld>
            <a:endParaRPr lang="ar-SA">
              <a:solidFill>
                <a:srgbClr val="FFFFFF"/>
              </a:solidFill>
            </a:endParaRPr>
          </a:p>
        </p:txBody>
      </p:sp>
    </p:spTree>
    <p:extLst>
      <p:ext uri="{BB962C8B-B14F-4D97-AF65-F5344CB8AC3E}">
        <p14:creationId xmlns:p14="http://schemas.microsoft.com/office/powerpoint/2010/main" val="693374807"/>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rtl="1"/>
            <a:fld id="{1B8ABB09-4A1D-463E-8065-109CC2B7EFAA}" type="datetimeFigureOut">
              <a:rPr lang="ar-SA" smtClean="0">
                <a:solidFill>
                  <a:srgbClr val="FFFFFF"/>
                </a:solidFill>
              </a:rPr>
              <a:pPr rtl="1"/>
              <a:t>22/05/1440</a:t>
            </a:fld>
            <a:endParaRPr lang="ar-SA">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rtl="1"/>
            <a:endParaRPr lang="ar-SA">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rtl="1"/>
            <a:fld id="{0B34F065-1154-456A-91E3-76DE8E75E17B}" type="slidenum">
              <a:rPr lang="ar-SA" smtClean="0">
                <a:solidFill>
                  <a:srgbClr val="FFFFFF"/>
                </a:solidFill>
              </a:rPr>
              <a:pPr rtl="1"/>
              <a:t>‹#›</a:t>
            </a:fld>
            <a:endParaRPr lang="ar-SA">
              <a:solidFill>
                <a:srgbClr val="FFFFFF"/>
              </a:solidFill>
            </a:endParaRPr>
          </a:p>
        </p:txBody>
      </p:sp>
    </p:spTree>
    <p:extLst>
      <p:ext uri="{BB962C8B-B14F-4D97-AF65-F5344CB8AC3E}">
        <p14:creationId xmlns:p14="http://schemas.microsoft.com/office/powerpoint/2010/main" val="64638505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rtl="1"/>
            <a:fld id="{1B8ABB09-4A1D-463E-8065-109CC2B7EFAA}" type="datetimeFigureOut">
              <a:rPr lang="ar-SA" smtClean="0">
                <a:solidFill>
                  <a:srgbClr val="FFFFFF"/>
                </a:solidFill>
              </a:rPr>
              <a:pPr rtl="1"/>
              <a:t>22/05/1440</a:t>
            </a:fld>
            <a:endParaRPr lang="ar-SA">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rtl="1"/>
            <a:endParaRPr lang="ar-SA">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rtl="1"/>
            <a:fld id="{0B34F065-1154-456A-91E3-76DE8E75E17B}" type="slidenum">
              <a:rPr lang="ar-SA" smtClean="0">
                <a:solidFill>
                  <a:srgbClr val="FFFFFF"/>
                </a:solidFill>
              </a:rPr>
              <a:pPr rtl="1"/>
              <a:t>‹#›</a:t>
            </a:fld>
            <a:endParaRPr lang="ar-SA">
              <a:solidFill>
                <a:srgbClr val="FFFFFF"/>
              </a:solidFill>
            </a:endParaRPr>
          </a:p>
        </p:txBody>
      </p:sp>
    </p:spTree>
    <p:extLst>
      <p:ext uri="{BB962C8B-B14F-4D97-AF65-F5344CB8AC3E}">
        <p14:creationId xmlns:p14="http://schemas.microsoft.com/office/powerpoint/2010/main" val="3219008894"/>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rtl="1"/>
            <a:fld id="{1B8ABB09-4A1D-463E-8065-109CC2B7EFAA}" type="datetimeFigureOut">
              <a:rPr lang="ar-SA" smtClean="0">
                <a:solidFill>
                  <a:srgbClr val="FFFFFF"/>
                </a:solidFill>
              </a:rPr>
              <a:pPr rtl="1"/>
              <a:t>22/05/1440</a:t>
            </a:fld>
            <a:endParaRPr lang="ar-SA">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rtl="1"/>
            <a:endParaRPr lang="ar-SA">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rtl="1"/>
            <a:fld id="{0B34F065-1154-456A-91E3-76DE8E75E17B}" type="slidenum">
              <a:rPr lang="ar-SA" smtClean="0">
                <a:solidFill>
                  <a:srgbClr val="FFFFFF"/>
                </a:solidFill>
              </a:rPr>
              <a:pPr rtl="1"/>
              <a:t>‹#›</a:t>
            </a:fld>
            <a:endParaRPr lang="ar-SA">
              <a:solidFill>
                <a:srgbClr val="FFFFFF"/>
              </a:solidFill>
            </a:endParaRPr>
          </a:p>
        </p:txBody>
      </p:sp>
    </p:spTree>
    <p:extLst>
      <p:ext uri="{BB962C8B-B14F-4D97-AF65-F5344CB8AC3E}">
        <p14:creationId xmlns:p14="http://schemas.microsoft.com/office/powerpoint/2010/main" val="138633938"/>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hyperlink" Target="https://ar.wikipedia.org/wiki/%D8%B4%D8%AA%D9%8A%D8%B1%D9%86_(%D9%85%D9%86%D8%B8%D9%85%D8%A9)" TargetMode="External"/><Relationship Id="rId2" Type="http://schemas.openxmlformats.org/officeDocument/2006/relationships/diagramData" Target="../diagrams/data9.xml"/><Relationship Id="rId1" Type="http://schemas.openxmlformats.org/officeDocument/2006/relationships/slideLayout" Target="../slideLayouts/slideLayout9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9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9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g"/><Relationship Id="rId1" Type="http://schemas.openxmlformats.org/officeDocument/2006/relationships/slideLayout" Target="../slideLayouts/slideLayout4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 </a:t>
            </a:r>
            <a:endParaRPr lang="ar-IQ" dirty="0"/>
          </a:p>
        </p:txBody>
      </p:sp>
      <p:sp>
        <p:nvSpPr>
          <p:cNvPr id="3" name="Content Placeholder 2"/>
          <p:cNvSpPr>
            <a:spLocks noGrp="1"/>
          </p:cNvSpPr>
          <p:nvPr>
            <p:ph sz="quarter" idx="13"/>
          </p:nvPr>
        </p:nvSpPr>
        <p:spPr/>
        <p:txBody>
          <a:bodyPr/>
          <a:lstStyle/>
          <a:p>
            <a:endParaRPr lang="ar-IQ" dirty="0"/>
          </a:p>
        </p:txBody>
      </p:sp>
      <p:sp>
        <p:nvSpPr>
          <p:cNvPr id="4" name="Cloud Callout 3"/>
          <p:cNvSpPr/>
          <p:nvPr/>
        </p:nvSpPr>
        <p:spPr>
          <a:xfrm>
            <a:off x="1447800" y="304800"/>
            <a:ext cx="5562600" cy="872854"/>
          </a:xfrm>
          <a:prstGeom prst="cloud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000" dirty="0" smtClean="0"/>
              <a:t>المنظمات الدولية </a:t>
            </a:r>
            <a:endParaRPr lang="ar-IQ" sz="2000" dirty="0"/>
          </a:p>
        </p:txBody>
      </p:sp>
      <p:sp>
        <p:nvSpPr>
          <p:cNvPr id="5" name="7-Point Star 4"/>
          <p:cNvSpPr/>
          <p:nvPr/>
        </p:nvSpPr>
        <p:spPr>
          <a:xfrm>
            <a:off x="1447800" y="2590800"/>
            <a:ext cx="5867400" cy="2667000"/>
          </a:xfrm>
          <a:prstGeom prst="star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000" dirty="0" smtClean="0"/>
              <a:t>المحاضرة السادسة </a:t>
            </a:r>
          </a:p>
          <a:p>
            <a:pPr algn="ctr"/>
            <a:r>
              <a:rPr lang="ar-IQ" sz="2000" dirty="0" smtClean="0"/>
              <a:t>التكييف القانوني للمنظمات الدولية </a:t>
            </a:r>
            <a:endParaRPr lang="ar-IQ" sz="2000" dirty="0"/>
          </a:p>
        </p:txBody>
      </p:sp>
    </p:spTree>
    <p:extLst>
      <p:ext uri="{BB962C8B-B14F-4D97-AF65-F5344CB8AC3E}">
        <p14:creationId xmlns:p14="http://schemas.microsoft.com/office/powerpoint/2010/main" val="342304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4"/>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6" presetClass="exit" presetSubtype="32" fill="hold" grpId="0" nodeType="clickEffect" nodePh="1">
                                  <p:stCondLst>
                                    <p:cond delay="0"/>
                                  </p:stCondLst>
                                  <p:endCondLst>
                                    <p:cond evt="begin" delay="0">
                                      <p:tn val="9"/>
                                    </p:cond>
                                  </p:endCondLst>
                                  <p:childTnLst>
                                    <p:animEffect transition="out" filter="circle(out)">
                                      <p:cBhvr>
                                        <p:cTn id="10" dur="2000"/>
                                        <p:tgtEl>
                                          <p:spTgt spid="3">
                                            <p:txEl>
                                              <p:pRg st="0" end="0"/>
                                            </p:txEl>
                                          </p:spTgt>
                                        </p:tgtEl>
                                      </p:cBhvr>
                                    </p:animEffect>
                                    <p:set>
                                      <p:cBhvr>
                                        <p:cTn id="11"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1649107489"/>
              </p:ext>
            </p:extLst>
          </p:nvPr>
        </p:nvGraphicFramePr>
        <p:xfrm>
          <a:off x="107504" y="1600200"/>
          <a:ext cx="8712968"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lowchart: Alternate Process 9"/>
          <p:cNvSpPr/>
          <p:nvPr/>
        </p:nvSpPr>
        <p:spPr>
          <a:xfrm>
            <a:off x="683568" y="2209800"/>
            <a:ext cx="3096344" cy="3739480"/>
          </a:xfrm>
          <a:prstGeom prst="flowChartAlternateProcess">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1" anchor="ctr"/>
          <a:lstStyle/>
          <a:p>
            <a:pPr algn="r" rtl="1">
              <a:defRPr/>
            </a:pPr>
            <a:r>
              <a:rPr lang="ar-IQ" sz="1600" dirty="0" smtClean="0">
                <a:solidFill>
                  <a:srgbClr val="000000"/>
                </a:solidFill>
              </a:rPr>
              <a:t>اثر </a:t>
            </a:r>
            <a:r>
              <a:rPr lang="ar-IQ" sz="1600" dirty="0">
                <a:solidFill>
                  <a:srgbClr val="000000"/>
                </a:solidFill>
              </a:rPr>
              <a:t>عملية الاغتيال توجهت الشكوك نحو منظمة </a:t>
            </a:r>
            <a:r>
              <a:rPr lang="ar-IQ" sz="1600" dirty="0">
                <a:solidFill>
                  <a:srgbClr val="000000"/>
                </a:solidFill>
                <a:hlinkClick r:id="rId7" tooltip="شتيرن (منظمة)"/>
              </a:rPr>
              <a:t>شتيرن</a:t>
            </a:r>
            <a:r>
              <a:rPr lang="ar-IQ" sz="1600" dirty="0">
                <a:solidFill>
                  <a:srgbClr val="000000"/>
                </a:solidFill>
              </a:rPr>
              <a:t> وتم إيقاف أكثر من 250 عضوًا في المنظمة خلال 24 ساعة، وتم حل "شتيرن" في اليوم التالي ضمن "مكافحة الإرهاب". أكد زتلر أنه تلقى ضمانات من وزير الداخلية إسحق غرونباوم بأنه سيتم معاقبته من أجل إرضاء الرأي الدولي وأنه سيتم العفو عنه لاحقًا    تم الحكم بالسجن على </a:t>
            </a:r>
          </a:p>
          <a:p>
            <a:pPr algn="r" rtl="1">
              <a:defRPr/>
            </a:pPr>
            <a:r>
              <a:rPr lang="ar-IQ" sz="1600" dirty="0">
                <a:solidFill>
                  <a:srgbClr val="000000"/>
                </a:solidFill>
              </a:rPr>
              <a:t>يالين مور ومتياهو شمولفيتز في الثاني من فبراير/شباط سنة 1949 بتهمة الإنتماء إلى منظمة إرهابية وليس بسبب عملية الإغتيال وتم إطلاق سراحهما بعد أسبوعين كما تم العفو عن جميع معتقلي منظمة شتيرن </a:t>
            </a:r>
          </a:p>
        </p:txBody>
      </p:sp>
      <p:sp>
        <p:nvSpPr>
          <p:cNvPr id="3" name="Oval Callout 2"/>
          <p:cNvSpPr/>
          <p:nvPr/>
        </p:nvSpPr>
        <p:spPr>
          <a:xfrm>
            <a:off x="1600200" y="533400"/>
            <a:ext cx="5105400" cy="612648"/>
          </a:xfrm>
          <a:prstGeom prst="wedgeEllipse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ar-IQ" sz="2000" dirty="0">
                <a:solidFill>
                  <a:srgbClr val="FFFFFF"/>
                </a:solidFill>
              </a:rPr>
              <a:t>التكييف القانوني للمنظمة الدولية </a:t>
            </a:r>
          </a:p>
        </p:txBody>
      </p:sp>
    </p:spTree>
    <p:extLst>
      <p:ext uri="{BB962C8B-B14F-4D97-AF65-F5344CB8AC3E}">
        <p14:creationId xmlns:p14="http://schemas.microsoft.com/office/powerpoint/2010/main" val="124713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0" nodeType="clickEffect">
                                  <p:stCondLst>
                                    <p:cond delay="0"/>
                                  </p:stCondLst>
                                  <p:childTnLst>
                                    <p:animEffect transition="out" filter="barn(inVertical)">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3"/>
            <p:extLst>
              <p:ext uri="{D42A27DB-BD31-4B8C-83A1-F6EECF244321}">
                <p14:modId xmlns:p14="http://schemas.microsoft.com/office/powerpoint/2010/main" val="1549460114"/>
              </p:ext>
            </p:extLst>
          </p:nvPr>
        </p:nvGraphicFramePr>
        <p:xfrm>
          <a:off x="190500" y="1545771"/>
          <a:ext cx="4114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sz="quarter" idx="14"/>
            <p:extLst>
              <p:ext uri="{D42A27DB-BD31-4B8C-83A1-F6EECF244321}">
                <p14:modId xmlns:p14="http://schemas.microsoft.com/office/powerpoint/2010/main" val="4113532311"/>
              </p:ext>
            </p:extLst>
          </p:nvPr>
        </p:nvGraphicFramePr>
        <p:xfrm>
          <a:off x="4572000" y="1600200"/>
          <a:ext cx="4343400" cy="510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itle 3"/>
          <p:cNvSpPr>
            <a:spLocks noGrp="1"/>
          </p:cNvSpPr>
          <p:nvPr>
            <p:ph type="title"/>
          </p:nvPr>
        </p:nvSpPr>
        <p:spPr/>
        <p:txBody>
          <a:bodyPr/>
          <a:lstStyle/>
          <a:p>
            <a:pPr algn="ctr"/>
            <a:endParaRPr lang="ar-IQ" dirty="0"/>
          </a:p>
        </p:txBody>
      </p:sp>
      <p:sp>
        <p:nvSpPr>
          <p:cNvPr id="7" name="Oval 6"/>
          <p:cNvSpPr/>
          <p:nvPr/>
        </p:nvSpPr>
        <p:spPr>
          <a:xfrm>
            <a:off x="1066800" y="381000"/>
            <a:ext cx="6629400" cy="9144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000" dirty="0" smtClean="0"/>
              <a:t>الرأي الرافض لاعتبار المنظمات الدولية من اشخص القانون الدولي العام (الدكتور علي صادق ابو هيف)</a:t>
            </a:r>
            <a:endParaRPr lang="ar-IQ" sz="2000" dirty="0"/>
          </a:p>
        </p:txBody>
      </p:sp>
      <p:sp>
        <p:nvSpPr>
          <p:cNvPr id="8" name="Rounded Rectangle 7"/>
          <p:cNvSpPr/>
          <p:nvPr/>
        </p:nvSpPr>
        <p:spPr>
          <a:xfrm>
            <a:off x="-152400" y="1143000"/>
            <a:ext cx="4152900" cy="990600"/>
          </a:xfrm>
          <a:prstGeom prst="roundRect">
            <a:avLst/>
          </a:prstGeom>
          <a:solidFill>
            <a:srgbClr val="DA52C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rtl="1"/>
            <a:r>
              <a:rPr lang="ar-IQ" sz="1400" dirty="0"/>
              <a:t>اما الهيئات والمنظمات الدولية فوجودها من نص القانون أتفاق الجماعة الدولية هي التي اسستها ..حياتها مرتبط بهذا الجماعة </a:t>
            </a:r>
            <a:r>
              <a:rPr lang="ar-IQ" sz="1400" dirty="0" smtClean="0"/>
              <a:t>  </a:t>
            </a:r>
            <a:endParaRPr lang="ar-IQ" sz="1400" dirty="0"/>
          </a:p>
        </p:txBody>
      </p:sp>
      <p:sp>
        <p:nvSpPr>
          <p:cNvPr id="9" name="Rounded Rectangle 8"/>
          <p:cNvSpPr/>
          <p:nvPr/>
        </p:nvSpPr>
        <p:spPr>
          <a:xfrm>
            <a:off x="228600" y="4419600"/>
            <a:ext cx="3922486" cy="990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rtl="1"/>
            <a:r>
              <a:rPr lang="ar-IQ" sz="1400" dirty="0">
                <a:solidFill>
                  <a:srgbClr val="FFFFFF"/>
                </a:solidFill>
              </a:rPr>
              <a:t> انتقد هذا الرأي : الاهليه صلاحية الشخص لكي تكون له حقوق وعليه التزامات هذه الحقوق والالتزامات يتطلب وجود قانون تحدده اي وجود قانون تخاطب هذا الشخص </a:t>
            </a:r>
          </a:p>
        </p:txBody>
      </p:sp>
      <p:sp>
        <p:nvSpPr>
          <p:cNvPr id="10" name="Round Single Corner Rectangle 9"/>
          <p:cNvSpPr/>
          <p:nvPr/>
        </p:nvSpPr>
        <p:spPr>
          <a:xfrm>
            <a:off x="228600" y="2819400"/>
            <a:ext cx="4152900" cy="762000"/>
          </a:xfrm>
          <a:prstGeom prst="round1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7150" lvl="1" indent="-57150" algn="r" defTabSz="222250" rtl="1">
              <a:lnSpc>
                <a:spcPct val="90000"/>
              </a:lnSpc>
              <a:spcBef>
                <a:spcPct val="0"/>
              </a:spcBef>
              <a:spcAft>
                <a:spcPct val="15000"/>
              </a:spcAft>
              <a:buFontTx/>
              <a:buChar char="••"/>
            </a:pPr>
            <a:r>
              <a:rPr lang="ar-IQ" sz="1400" dirty="0">
                <a:solidFill>
                  <a:srgbClr val="000000">
                    <a:hueOff val="0"/>
                    <a:satOff val="0"/>
                    <a:lumOff val="0"/>
                    <a:alphaOff val="0"/>
                  </a:srgbClr>
                </a:solidFill>
              </a:rPr>
              <a:t>لذلك اعتبار المنظمات الدولية من اشخاص القانون الدولي أمرا لا يتفق مع طبيعة المنظمات والصحيح انها تشغل مكانها في المحيط الدولي بوصفها مؤسسات ذات اهلية قانونية خاصة </a:t>
            </a:r>
          </a:p>
        </p:txBody>
      </p:sp>
      <p:sp>
        <p:nvSpPr>
          <p:cNvPr id="11" name="Rectangle 10"/>
          <p:cNvSpPr/>
          <p:nvPr/>
        </p:nvSpPr>
        <p:spPr>
          <a:xfrm>
            <a:off x="228600" y="4419600"/>
            <a:ext cx="3922486"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lvl="0" indent="-342900" algn="r" rtl="1">
              <a:spcBef>
                <a:spcPct val="20000"/>
              </a:spcBef>
              <a:spcAft>
                <a:spcPts val="600"/>
              </a:spcAft>
              <a:buClr>
                <a:srgbClr val="DC9E1F"/>
              </a:buClr>
              <a:buFont typeface="Arial" pitchFamily="34" charset="0"/>
              <a:buChar char="•"/>
            </a:pPr>
            <a:r>
              <a:rPr lang="ar-IQ" sz="1400" spc="30" dirty="0">
                <a:solidFill>
                  <a:srgbClr val="FFFFFF"/>
                </a:solidFill>
              </a:rPr>
              <a:t>اذن وفق رأي الدكتور علي صادق ابو هيف للمنظمة الدولية اهلية قانونية ويعني ذلك وجود قانون تتثبت فيه هذه الاهلية وهو القانون الدولي العام وبما ان القانون خاطبه واعطاه هذه الاهليه فإذا المنظمة الدولية من اشخاص الاقانون الدولي العام</a:t>
            </a:r>
            <a:r>
              <a:rPr lang="ar-IQ" sz="1400" spc="30" dirty="0" smtClean="0">
                <a:solidFill>
                  <a:srgbClr val="FFFFFF"/>
                </a:solidFill>
              </a:rPr>
              <a:t>. </a:t>
            </a:r>
            <a:endParaRPr lang="ar-IQ" sz="1400" spc="30" dirty="0">
              <a:solidFill>
                <a:srgbClr val="FFFFFF"/>
              </a:solidFill>
            </a:endParaRPr>
          </a:p>
        </p:txBody>
      </p:sp>
    </p:spTree>
    <p:extLst>
      <p:ext uri="{BB962C8B-B14F-4D97-AF65-F5344CB8AC3E}">
        <p14:creationId xmlns:p14="http://schemas.microsoft.com/office/powerpoint/2010/main" val="173506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xit" presetSubtype="0" fill="hold" grpId="0" nodeType="clickEffect">
                                  <p:stCondLst>
                                    <p:cond delay="0"/>
                                  </p:stCondLst>
                                  <p:childTnLst>
                                    <p:animEffect transition="out" filter="fade">
                                      <p:cBhvr>
                                        <p:cTn id="12" dur="1000"/>
                                        <p:tgtEl>
                                          <p:spTgt spid="8"/>
                                        </p:tgtEl>
                                      </p:cBhvr>
                                    </p:animEffect>
                                    <p:anim calcmode="lin" valueType="num">
                                      <p:cBhvr>
                                        <p:cTn id="13" dur="1000"/>
                                        <p:tgtEl>
                                          <p:spTgt spid="8"/>
                                        </p:tgtEl>
                                        <p:attrNameLst>
                                          <p:attrName>ppt_x</p:attrName>
                                        </p:attrNameLst>
                                      </p:cBhvr>
                                      <p:tavLst>
                                        <p:tav tm="0">
                                          <p:val>
                                            <p:strVal val="ppt_x"/>
                                          </p:val>
                                        </p:tav>
                                        <p:tav tm="100000">
                                          <p:val>
                                            <p:strVal val="ppt_x"/>
                                          </p:val>
                                        </p:tav>
                                      </p:tavLst>
                                    </p:anim>
                                    <p:anim calcmode="lin" valueType="num">
                                      <p:cBhvr>
                                        <p:cTn id="14" dur="1000"/>
                                        <p:tgtEl>
                                          <p:spTgt spid="8"/>
                                        </p:tgtEl>
                                        <p:attrNameLst>
                                          <p:attrName>ppt_y</p:attrName>
                                        </p:attrNameLst>
                                      </p:cBhvr>
                                      <p:tavLst>
                                        <p:tav tm="0">
                                          <p:val>
                                            <p:strVal val="ppt_y"/>
                                          </p:val>
                                        </p:tav>
                                        <p:tav tm="100000">
                                          <p:val>
                                            <p:strVal val="ppt_y-.1"/>
                                          </p:val>
                                        </p:tav>
                                      </p:tavLst>
                                    </p:anim>
                                    <p:set>
                                      <p:cBhvr>
                                        <p:cTn id="15" dur="1" fill="hold">
                                          <p:stCondLst>
                                            <p:cond delay="9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512587356"/>
              </p:ext>
            </p:extLst>
          </p:nvPr>
        </p:nvGraphicFramePr>
        <p:xfrm>
          <a:off x="152400" y="1600200"/>
          <a:ext cx="8534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loud Callout 4"/>
          <p:cNvSpPr/>
          <p:nvPr/>
        </p:nvSpPr>
        <p:spPr>
          <a:xfrm>
            <a:off x="1371600" y="457200"/>
            <a:ext cx="5867400" cy="868172"/>
          </a:xfrm>
          <a:prstGeom prst="cloud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نطاق الشخصية القانونية </a:t>
            </a:r>
            <a:r>
              <a:rPr lang="ar-IQ" dirty="0" smtClean="0"/>
              <a:t>للمنظمات </a:t>
            </a:r>
            <a:r>
              <a:rPr lang="ar-IQ" dirty="0" smtClean="0"/>
              <a:t>الدولية </a:t>
            </a:r>
            <a:endParaRPr lang="ar-IQ" dirty="0"/>
          </a:p>
        </p:txBody>
      </p:sp>
    </p:spTree>
    <p:extLst>
      <p:ext uri="{BB962C8B-B14F-4D97-AF65-F5344CB8AC3E}">
        <p14:creationId xmlns:p14="http://schemas.microsoft.com/office/powerpoint/2010/main" val="168629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sz="quarter" idx="13"/>
            <p:extLst>
              <p:ext uri="{D42A27DB-BD31-4B8C-83A1-F6EECF244321}">
                <p14:modId xmlns:p14="http://schemas.microsoft.com/office/powerpoint/2010/main" val="3198876991"/>
              </p:ext>
            </p:extLst>
          </p:nvPr>
        </p:nvGraphicFramePr>
        <p:xfrm>
          <a:off x="609600" y="1600200"/>
          <a:ext cx="7924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179512" y="4941168"/>
            <a:ext cx="4968552"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IQ" dirty="0">
                <a:solidFill>
                  <a:srgbClr val="FFFFFF"/>
                </a:solidFill>
              </a:rPr>
              <a:t>جميع القوانين تفرض التزامات وحقوق </a:t>
            </a:r>
          </a:p>
        </p:txBody>
      </p:sp>
      <p:sp>
        <p:nvSpPr>
          <p:cNvPr id="6" name="Pentagon 5"/>
          <p:cNvSpPr/>
          <p:nvPr/>
        </p:nvSpPr>
        <p:spPr>
          <a:xfrm>
            <a:off x="1115616" y="1340768"/>
            <a:ext cx="4032448" cy="1152128"/>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20000"/>
              </a:spcBef>
              <a:spcAft>
                <a:spcPts val="600"/>
              </a:spcAft>
              <a:buClr>
                <a:srgbClr val="DC9E1F"/>
              </a:buClr>
            </a:pPr>
            <a:r>
              <a:rPr lang="ar-IQ" sz="1700" spc="30" dirty="0">
                <a:solidFill>
                  <a:srgbClr val="000000"/>
                </a:solidFill>
              </a:rPr>
              <a:t>المنظمة شخص اعتيادي او معنوي ينشأ بتوافق ارادة عدة دول وتتمتع بارادة ذاتية مستقلة ..فهل يعد المنظمات الدولية من اشخاص القانون الدولي العام </a:t>
            </a:r>
          </a:p>
        </p:txBody>
      </p:sp>
      <p:sp>
        <p:nvSpPr>
          <p:cNvPr id="7" name="Flowchart: Alternate Process 6"/>
          <p:cNvSpPr/>
          <p:nvPr/>
        </p:nvSpPr>
        <p:spPr>
          <a:xfrm>
            <a:off x="1115616" y="6021288"/>
            <a:ext cx="7056784" cy="836712"/>
          </a:xfrm>
          <a:prstGeom prst="flowChartAlternateProcess">
            <a:avLst/>
          </a:prstGeom>
          <a:solidFill>
            <a:srgbClr val="DA52C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IQ" dirty="0" smtClean="0">
                <a:solidFill>
                  <a:srgbClr val="FFFFFF"/>
                </a:solidFill>
              </a:rPr>
              <a:t>نقصد من كل ما ذكرنا ان شخص القانون هو الشخص الطبيعي او المعنوي الذي يتوجه له القانون بالخطاب فيوجب له حقوقاً ويفرض عليه التزامات ...لذل وفق هذا التصور هل المنظمة الدولية من اشخاص القانون الدولي السؤال يقودنا للبحث في شخوص هذا القانون </a:t>
            </a:r>
            <a:endParaRPr lang="ar-IQ" dirty="0">
              <a:solidFill>
                <a:srgbClr val="FFFFFF"/>
              </a:solidFill>
            </a:endParaRPr>
          </a:p>
        </p:txBody>
      </p:sp>
      <p:sp>
        <p:nvSpPr>
          <p:cNvPr id="8" name="Title 7"/>
          <p:cNvSpPr>
            <a:spLocks noGrp="1"/>
          </p:cNvSpPr>
          <p:nvPr>
            <p:ph type="title"/>
          </p:nvPr>
        </p:nvSpPr>
        <p:spPr>
          <a:xfrm>
            <a:off x="1295400" y="274638"/>
            <a:ext cx="6705600" cy="922337"/>
          </a:xfrm>
          <a:prstGeom prst="flowChartMulti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IQ" sz="2000" dirty="0" smtClean="0">
                <a:solidFill>
                  <a:srgbClr val="FFFFFF"/>
                </a:solidFill>
              </a:rPr>
              <a:t>التكييف القانوني للمنظمة الدولية </a:t>
            </a:r>
            <a:endParaRPr lang="ar-IQ" sz="2000" dirty="0">
              <a:solidFill>
                <a:srgbClr val="FFFFFF"/>
              </a:solidFill>
            </a:endParaRPr>
          </a:p>
        </p:txBody>
      </p:sp>
    </p:spTree>
    <p:extLst>
      <p:ext uri="{BB962C8B-B14F-4D97-AF65-F5344CB8AC3E}">
        <p14:creationId xmlns:p14="http://schemas.microsoft.com/office/powerpoint/2010/main" val="32664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781275814"/>
              </p:ext>
            </p:extLst>
          </p:nvPr>
        </p:nvGraphicFramePr>
        <p:xfrm>
          <a:off x="533400" y="1600200"/>
          <a:ext cx="8305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Multidocument 3"/>
          <p:cNvSpPr/>
          <p:nvPr/>
        </p:nvSpPr>
        <p:spPr>
          <a:xfrm>
            <a:off x="1979712" y="457236"/>
            <a:ext cx="5472608" cy="758952"/>
          </a:xfrm>
          <a:prstGeom prst="flowChartMultidocumen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IQ" sz="2000" dirty="0" smtClean="0">
                <a:solidFill>
                  <a:srgbClr val="FFFFFF"/>
                </a:solidFill>
              </a:rPr>
              <a:t>التكييف القانوني للمنظمة الدولية </a:t>
            </a:r>
            <a:endParaRPr lang="ar-IQ" sz="2000" dirty="0">
              <a:solidFill>
                <a:srgbClr val="FFFFFF"/>
              </a:solidFill>
            </a:endParaRPr>
          </a:p>
        </p:txBody>
      </p:sp>
      <p:sp>
        <p:nvSpPr>
          <p:cNvPr id="6" name="Wave 5"/>
          <p:cNvSpPr/>
          <p:nvPr/>
        </p:nvSpPr>
        <p:spPr>
          <a:xfrm>
            <a:off x="6503640" y="1700808"/>
            <a:ext cx="1897360" cy="1270992"/>
          </a:xfrm>
          <a:prstGeom prst="wave">
            <a:avLst/>
          </a:prstGeom>
          <a:solidFill>
            <a:srgbClr val="DA52C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IQ" dirty="0" smtClean="0">
                <a:solidFill>
                  <a:srgbClr val="FFFFFF"/>
                </a:solidFill>
              </a:rPr>
              <a:t>اراء الفقهاء في اشخاص القانون الدولي العام </a:t>
            </a:r>
            <a:endParaRPr lang="ar-IQ" dirty="0">
              <a:solidFill>
                <a:srgbClr val="FFFFFF"/>
              </a:solidFill>
            </a:endParaRPr>
          </a:p>
        </p:txBody>
      </p:sp>
    </p:spTree>
    <p:extLst>
      <p:ext uri="{BB962C8B-B14F-4D97-AF65-F5344CB8AC3E}">
        <p14:creationId xmlns:p14="http://schemas.microsoft.com/office/powerpoint/2010/main" val="405810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4"/>
                                        </p:tgtEl>
                                        <p:attrNameLst>
                                          <p:attrName>stroke.color</p:attrName>
                                        </p:attrNameLst>
                                      </p:cBhvr>
                                      <p:to>
                                        <a:schemeClr val="accent2"/>
                                      </p:to>
                                    </p:animClr>
                                    <p:set>
                                      <p:cBhvr>
                                        <p:cTn id="7" dur="2000" fill="hold"/>
                                        <p:tgtEl>
                                          <p:spTgt spid="4"/>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25" presetClass="emph" presetSubtype="0" fill="hold" grpId="0" nodeType="clickEffect">
                                  <p:stCondLst>
                                    <p:cond delay="0"/>
                                  </p:stCondLst>
                                  <p:childTnLst>
                                    <p:animClr clrSpc="hsl" dir="cw">
                                      <p:cBhvr override="childStyle">
                                        <p:cTn id="11" dur="500" fill="hold"/>
                                        <p:tgtEl>
                                          <p:spTgt spid="5">
                                            <p:graphicEl>
                                              <a:dgm id="{F7E0382A-05B4-43E7-AE60-7D7B628BF1B1}"/>
                                            </p:graphicEl>
                                          </p:spTgt>
                                        </p:tgtEl>
                                        <p:attrNameLst>
                                          <p:attrName>style.color</p:attrName>
                                        </p:attrNameLst>
                                      </p:cBhvr>
                                      <p:by>
                                        <p:hsl h="0" s="-70588" l="0"/>
                                      </p:by>
                                    </p:animClr>
                                    <p:animClr clrSpc="hsl" dir="cw">
                                      <p:cBhvr>
                                        <p:cTn id="12" dur="500" fill="hold"/>
                                        <p:tgtEl>
                                          <p:spTgt spid="5">
                                            <p:graphicEl>
                                              <a:dgm id="{F7E0382A-05B4-43E7-AE60-7D7B628BF1B1}"/>
                                            </p:graphicEl>
                                          </p:spTgt>
                                        </p:tgtEl>
                                        <p:attrNameLst>
                                          <p:attrName>fillcolor</p:attrName>
                                        </p:attrNameLst>
                                      </p:cBhvr>
                                      <p:by>
                                        <p:hsl h="0" s="-70588" l="0"/>
                                      </p:by>
                                    </p:animClr>
                                    <p:animClr clrSpc="hsl" dir="cw">
                                      <p:cBhvr>
                                        <p:cTn id="13" dur="500" fill="hold"/>
                                        <p:tgtEl>
                                          <p:spTgt spid="5">
                                            <p:graphicEl>
                                              <a:dgm id="{F7E0382A-05B4-43E7-AE60-7D7B628BF1B1}"/>
                                            </p:graphicEl>
                                          </p:spTgt>
                                        </p:tgtEl>
                                        <p:attrNameLst>
                                          <p:attrName>stroke.color</p:attrName>
                                        </p:attrNameLst>
                                      </p:cBhvr>
                                      <p:by>
                                        <p:hsl h="0" s="-70588" l="0"/>
                                      </p:by>
                                    </p:animClr>
                                    <p:set>
                                      <p:cBhvr>
                                        <p:cTn id="14" dur="500" fill="hold"/>
                                        <p:tgtEl>
                                          <p:spTgt spid="5">
                                            <p:graphicEl>
                                              <a:dgm id="{F7E0382A-05B4-43E7-AE60-7D7B628BF1B1}"/>
                                            </p:graphicEl>
                                          </p:spTgt>
                                        </p:tgtEl>
                                        <p:attrNameLst>
                                          <p:attrName>fill.type</p:attrName>
                                        </p:attrNameLst>
                                      </p:cBhvr>
                                      <p:to>
                                        <p:strVal val="solid"/>
                                      </p:to>
                                    </p:set>
                                  </p:childTnLst>
                                </p:cTn>
                              </p:par>
                              <p:par>
                                <p:cTn id="15" presetID="25" presetClass="emph" presetSubtype="0" fill="hold" grpId="0" nodeType="withEffect">
                                  <p:stCondLst>
                                    <p:cond delay="0"/>
                                  </p:stCondLst>
                                  <p:childTnLst>
                                    <p:animClr clrSpc="hsl" dir="cw">
                                      <p:cBhvr override="childStyle">
                                        <p:cTn id="16" dur="500" fill="hold"/>
                                        <p:tgtEl>
                                          <p:spTgt spid="5">
                                            <p:graphicEl>
                                              <a:dgm id="{7A504FE8-F483-474F-B160-2ACAF97880D0}"/>
                                            </p:graphicEl>
                                          </p:spTgt>
                                        </p:tgtEl>
                                        <p:attrNameLst>
                                          <p:attrName>style.color</p:attrName>
                                        </p:attrNameLst>
                                      </p:cBhvr>
                                      <p:by>
                                        <p:hsl h="0" s="-70588" l="0"/>
                                      </p:by>
                                    </p:animClr>
                                    <p:animClr clrSpc="hsl" dir="cw">
                                      <p:cBhvr>
                                        <p:cTn id="17" dur="500" fill="hold"/>
                                        <p:tgtEl>
                                          <p:spTgt spid="5">
                                            <p:graphicEl>
                                              <a:dgm id="{7A504FE8-F483-474F-B160-2ACAF97880D0}"/>
                                            </p:graphicEl>
                                          </p:spTgt>
                                        </p:tgtEl>
                                        <p:attrNameLst>
                                          <p:attrName>fillcolor</p:attrName>
                                        </p:attrNameLst>
                                      </p:cBhvr>
                                      <p:by>
                                        <p:hsl h="0" s="-70588" l="0"/>
                                      </p:by>
                                    </p:animClr>
                                    <p:animClr clrSpc="hsl" dir="cw">
                                      <p:cBhvr>
                                        <p:cTn id="18" dur="500" fill="hold"/>
                                        <p:tgtEl>
                                          <p:spTgt spid="5">
                                            <p:graphicEl>
                                              <a:dgm id="{7A504FE8-F483-474F-B160-2ACAF97880D0}"/>
                                            </p:graphicEl>
                                          </p:spTgt>
                                        </p:tgtEl>
                                        <p:attrNameLst>
                                          <p:attrName>stroke.color</p:attrName>
                                        </p:attrNameLst>
                                      </p:cBhvr>
                                      <p:by>
                                        <p:hsl h="0" s="-70588" l="0"/>
                                      </p:by>
                                    </p:animClr>
                                    <p:set>
                                      <p:cBhvr>
                                        <p:cTn id="19" dur="500" fill="hold"/>
                                        <p:tgtEl>
                                          <p:spTgt spid="5">
                                            <p:graphicEl>
                                              <a:dgm id="{7A504FE8-F483-474F-B160-2ACAF97880D0}"/>
                                            </p:graphicEl>
                                          </p:spTgt>
                                        </p:tgtEl>
                                        <p:attrNameLst>
                                          <p:attrName>fill.type</p:attrName>
                                        </p:attrNameLst>
                                      </p:cBhvr>
                                      <p:to>
                                        <p:strVal val="solid"/>
                                      </p:to>
                                    </p:set>
                                  </p:childTnLst>
                                </p:cTn>
                              </p:par>
                              <p:par>
                                <p:cTn id="20" presetID="25" presetClass="emph" presetSubtype="0" fill="hold" grpId="0" nodeType="withEffect">
                                  <p:stCondLst>
                                    <p:cond delay="0"/>
                                  </p:stCondLst>
                                  <p:childTnLst>
                                    <p:animClr clrSpc="hsl" dir="cw">
                                      <p:cBhvr override="childStyle">
                                        <p:cTn id="21" dur="500" fill="hold"/>
                                        <p:tgtEl>
                                          <p:spTgt spid="5">
                                            <p:graphicEl>
                                              <a:dgm id="{E7EA3F77-3D3A-4E27-855E-B2DE7C71305F}"/>
                                            </p:graphicEl>
                                          </p:spTgt>
                                        </p:tgtEl>
                                        <p:attrNameLst>
                                          <p:attrName>style.color</p:attrName>
                                        </p:attrNameLst>
                                      </p:cBhvr>
                                      <p:by>
                                        <p:hsl h="0" s="-70588" l="0"/>
                                      </p:by>
                                    </p:animClr>
                                    <p:animClr clrSpc="hsl" dir="cw">
                                      <p:cBhvr>
                                        <p:cTn id="22" dur="500" fill="hold"/>
                                        <p:tgtEl>
                                          <p:spTgt spid="5">
                                            <p:graphicEl>
                                              <a:dgm id="{E7EA3F77-3D3A-4E27-855E-B2DE7C71305F}"/>
                                            </p:graphicEl>
                                          </p:spTgt>
                                        </p:tgtEl>
                                        <p:attrNameLst>
                                          <p:attrName>fillcolor</p:attrName>
                                        </p:attrNameLst>
                                      </p:cBhvr>
                                      <p:by>
                                        <p:hsl h="0" s="-70588" l="0"/>
                                      </p:by>
                                    </p:animClr>
                                    <p:animClr clrSpc="hsl" dir="cw">
                                      <p:cBhvr>
                                        <p:cTn id="23" dur="500" fill="hold"/>
                                        <p:tgtEl>
                                          <p:spTgt spid="5">
                                            <p:graphicEl>
                                              <a:dgm id="{E7EA3F77-3D3A-4E27-855E-B2DE7C71305F}"/>
                                            </p:graphicEl>
                                          </p:spTgt>
                                        </p:tgtEl>
                                        <p:attrNameLst>
                                          <p:attrName>stroke.color</p:attrName>
                                        </p:attrNameLst>
                                      </p:cBhvr>
                                      <p:by>
                                        <p:hsl h="0" s="-70588" l="0"/>
                                      </p:by>
                                    </p:animClr>
                                    <p:set>
                                      <p:cBhvr>
                                        <p:cTn id="24" dur="500" fill="hold"/>
                                        <p:tgtEl>
                                          <p:spTgt spid="5">
                                            <p:graphicEl>
                                              <a:dgm id="{E7EA3F77-3D3A-4E27-855E-B2DE7C71305F}"/>
                                            </p:graphicEl>
                                          </p:spTgt>
                                        </p:tgtEl>
                                        <p:attrNameLst>
                                          <p:attrName>fill.type</p:attrName>
                                        </p:attrNameLst>
                                      </p:cBhvr>
                                      <p:to>
                                        <p:strVal val="solid"/>
                                      </p:to>
                                    </p:set>
                                  </p:childTnLst>
                                </p:cTn>
                              </p:par>
                              <p:par>
                                <p:cTn id="25" presetID="25" presetClass="emph" presetSubtype="0" fill="hold" grpId="0" nodeType="withEffect">
                                  <p:stCondLst>
                                    <p:cond delay="0"/>
                                  </p:stCondLst>
                                  <p:childTnLst>
                                    <p:animClr clrSpc="hsl" dir="cw">
                                      <p:cBhvr override="childStyle">
                                        <p:cTn id="26" dur="500" fill="hold"/>
                                        <p:tgtEl>
                                          <p:spTgt spid="5">
                                            <p:graphicEl>
                                              <a:dgm id="{34EDB3A6-9361-4BDE-8DB3-DFEE1003D563}"/>
                                            </p:graphicEl>
                                          </p:spTgt>
                                        </p:tgtEl>
                                        <p:attrNameLst>
                                          <p:attrName>style.color</p:attrName>
                                        </p:attrNameLst>
                                      </p:cBhvr>
                                      <p:by>
                                        <p:hsl h="0" s="-70588" l="0"/>
                                      </p:by>
                                    </p:animClr>
                                    <p:animClr clrSpc="hsl" dir="cw">
                                      <p:cBhvr>
                                        <p:cTn id="27" dur="500" fill="hold"/>
                                        <p:tgtEl>
                                          <p:spTgt spid="5">
                                            <p:graphicEl>
                                              <a:dgm id="{34EDB3A6-9361-4BDE-8DB3-DFEE1003D563}"/>
                                            </p:graphicEl>
                                          </p:spTgt>
                                        </p:tgtEl>
                                        <p:attrNameLst>
                                          <p:attrName>fillcolor</p:attrName>
                                        </p:attrNameLst>
                                      </p:cBhvr>
                                      <p:by>
                                        <p:hsl h="0" s="-70588" l="0"/>
                                      </p:by>
                                    </p:animClr>
                                    <p:animClr clrSpc="hsl" dir="cw">
                                      <p:cBhvr>
                                        <p:cTn id="28" dur="500" fill="hold"/>
                                        <p:tgtEl>
                                          <p:spTgt spid="5">
                                            <p:graphicEl>
                                              <a:dgm id="{34EDB3A6-9361-4BDE-8DB3-DFEE1003D563}"/>
                                            </p:graphicEl>
                                          </p:spTgt>
                                        </p:tgtEl>
                                        <p:attrNameLst>
                                          <p:attrName>stroke.color</p:attrName>
                                        </p:attrNameLst>
                                      </p:cBhvr>
                                      <p:by>
                                        <p:hsl h="0" s="-70588" l="0"/>
                                      </p:by>
                                    </p:animClr>
                                    <p:set>
                                      <p:cBhvr>
                                        <p:cTn id="29" dur="500" fill="hold"/>
                                        <p:tgtEl>
                                          <p:spTgt spid="5">
                                            <p:graphicEl>
                                              <a:dgm id="{34EDB3A6-9361-4BDE-8DB3-DFEE1003D563}"/>
                                            </p:graphicEl>
                                          </p:spTgt>
                                        </p:tgtEl>
                                        <p:attrNameLst>
                                          <p:attrName>fill.type</p:attrName>
                                        </p:attrNameLst>
                                      </p:cBhvr>
                                      <p:to>
                                        <p:strVal val="solid"/>
                                      </p:to>
                                    </p:set>
                                  </p:childTnLst>
                                </p:cTn>
                              </p:par>
                              <p:par>
                                <p:cTn id="30" presetID="25" presetClass="emph" presetSubtype="0" fill="hold" grpId="0" nodeType="withEffect">
                                  <p:stCondLst>
                                    <p:cond delay="0"/>
                                  </p:stCondLst>
                                  <p:childTnLst>
                                    <p:animClr clrSpc="hsl" dir="cw">
                                      <p:cBhvr override="childStyle">
                                        <p:cTn id="31" dur="500" fill="hold"/>
                                        <p:tgtEl>
                                          <p:spTgt spid="5">
                                            <p:graphicEl>
                                              <a:dgm id="{158D093E-59B4-44D2-9D25-03ACF312A47D}"/>
                                            </p:graphicEl>
                                          </p:spTgt>
                                        </p:tgtEl>
                                        <p:attrNameLst>
                                          <p:attrName>style.color</p:attrName>
                                        </p:attrNameLst>
                                      </p:cBhvr>
                                      <p:by>
                                        <p:hsl h="0" s="-70588" l="0"/>
                                      </p:by>
                                    </p:animClr>
                                    <p:animClr clrSpc="hsl" dir="cw">
                                      <p:cBhvr>
                                        <p:cTn id="32" dur="500" fill="hold"/>
                                        <p:tgtEl>
                                          <p:spTgt spid="5">
                                            <p:graphicEl>
                                              <a:dgm id="{158D093E-59B4-44D2-9D25-03ACF312A47D}"/>
                                            </p:graphicEl>
                                          </p:spTgt>
                                        </p:tgtEl>
                                        <p:attrNameLst>
                                          <p:attrName>fillcolor</p:attrName>
                                        </p:attrNameLst>
                                      </p:cBhvr>
                                      <p:by>
                                        <p:hsl h="0" s="-70588" l="0"/>
                                      </p:by>
                                    </p:animClr>
                                    <p:animClr clrSpc="hsl" dir="cw">
                                      <p:cBhvr>
                                        <p:cTn id="33" dur="500" fill="hold"/>
                                        <p:tgtEl>
                                          <p:spTgt spid="5">
                                            <p:graphicEl>
                                              <a:dgm id="{158D093E-59B4-44D2-9D25-03ACF312A47D}"/>
                                            </p:graphicEl>
                                          </p:spTgt>
                                        </p:tgtEl>
                                        <p:attrNameLst>
                                          <p:attrName>stroke.color</p:attrName>
                                        </p:attrNameLst>
                                      </p:cBhvr>
                                      <p:by>
                                        <p:hsl h="0" s="-70588" l="0"/>
                                      </p:by>
                                    </p:animClr>
                                    <p:set>
                                      <p:cBhvr>
                                        <p:cTn id="34" dur="500" fill="hold"/>
                                        <p:tgtEl>
                                          <p:spTgt spid="5">
                                            <p:graphicEl>
                                              <a:dgm id="{158D093E-59B4-44D2-9D25-03ACF312A47D}"/>
                                            </p:graphicEl>
                                          </p:spTgt>
                                        </p:tgtEl>
                                        <p:attrNameLst>
                                          <p:attrName>fill.type</p:attrName>
                                        </p:attrNameLst>
                                      </p:cBhvr>
                                      <p:to>
                                        <p:strVal val="solid"/>
                                      </p:to>
                                    </p:set>
                                  </p:childTnLst>
                                </p:cTn>
                              </p:par>
                              <p:par>
                                <p:cTn id="35" presetID="25" presetClass="emph" presetSubtype="0" fill="hold" grpId="0" nodeType="withEffect">
                                  <p:stCondLst>
                                    <p:cond delay="0"/>
                                  </p:stCondLst>
                                  <p:childTnLst>
                                    <p:animClr clrSpc="hsl" dir="cw">
                                      <p:cBhvr override="childStyle">
                                        <p:cTn id="36" dur="500" fill="hold"/>
                                        <p:tgtEl>
                                          <p:spTgt spid="5">
                                            <p:graphicEl>
                                              <a:dgm id="{A73ABADB-6D6D-4A55-8145-B9258E0C64A6}"/>
                                            </p:graphicEl>
                                          </p:spTgt>
                                        </p:tgtEl>
                                        <p:attrNameLst>
                                          <p:attrName>style.color</p:attrName>
                                        </p:attrNameLst>
                                      </p:cBhvr>
                                      <p:by>
                                        <p:hsl h="0" s="-70588" l="0"/>
                                      </p:by>
                                    </p:animClr>
                                    <p:animClr clrSpc="hsl" dir="cw">
                                      <p:cBhvr>
                                        <p:cTn id="37" dur="500" fill="hold"/>
                                        <p:tgtEl>
                                          <p:spTgt spid="5">
                                            <p:graphicEl>
                                              <a:dgm id="{A73ABADB-6D6D-4A55-8145-B9258E0C64A6}"/>
                                            </p:graphicEl>
                                          </p:spTgt>
                                        </p:tgtEl>
                                        <p:attrNameLst>
                                          <p:attrName>fillcolor</p:attrName>
                                        </p:attrNameLst>
                                      </p:cBhvr>
                                      <p:by>
                                        <p:hsl h="0" s="-70588" l="0"/>
                                      </p:by>
                                    </p:animClr>
                                    <p:animClr clrSpc="hsl" dir="cw">
                                      <p:cBhvr>
                                        <p:cTn id="38" dur="500" fill="hold"/>
                                        <p:tgtEl>
                                          <p:spTgt spid="5">
                                            <p:graphicEl>
                                              <a:dgm id="{A73ABADB-6D6D-4A55-8145-B9258E0C64A6}"/>
                                            </p:graphicEl>
                                          </p:spTgt>
                                        </p:tgtEl>
                                        <p:attrNameLst>
                                          <p:attrName>stroke.color</p:attrName>
                                        </p:attrNameLst>
                                      </p:cBhvr>
                                      <p:by>
                                        <p:hsl h="0" s="-70588" l="0"/>
                                      </p:by>
                                    </p:animClr>
                                    <p:set>
                                      <p:cBhvr>
                                        <p:cTn id="39" dur="500" fill="hold"/>
                                        <p:tgtEl>
                                          <p:spTgt spid="5">
                                            <p:graphicEl>
                                              <a:dgm id="{A73ABADB-6D6D-4A55-8145-B9258E0C64A6}"/>
                                            </p:graphicEl>
                                          </p:spTgt>
                                        </p:tgtEl>
                                        <p:attrNameLst>
                                          <p:attrName>fill.type</p:attrName>
                                        </p:attrNameLst>
                                      </p:cBhvr>
                                      <p:to>
                                        <p:strVal val="solid"/>
                                      </p:to>
                                    </p:set>
                                  </p:childTnLst>
                                </p:cTn>
                              </p:par>
                              <p:par>
                                <p:cTn id="40" presetID="25" presetClass="emph" presetSubtype="0" fill="hold" grpId="0" nodeType="withEffect">
                                  <p:stCondLst>
                                    <p:cond delay="0"/>
                                  </p:stCondLst>
                                  <p:childTnLst>
                                    <p:animClr clrSpc="hsl" dir="cw">
                                      <p:cBhvr override="childStyle">
                                        <p:cTn id="41" dur="500" fill="hold"/>
                                        <p:tgtEl>
                                          <p:spTgt spid="5">
                                            <p:graphicEl>
                                              <a:dgm id="{1A9627A5-82EB-4C24-A3C8-73F92280E3C1}"/>
                                            </p:graphicEl>
                                          </p:spTgt>
                                        </p:tgtEl>
                                        <p:attrNameLst>
                                          <p:attrName>style.color</p:attrName>
                                        </p:attrNameLst>
                                      </p:cBhvr>
                                      <p:by>
                                        <p:hsl h="0" s="-70588" l="0"/>
                                      </p:by>
                                    </p:animClr>
                                    <p:animClr clrSpc="hsl" dir="cw">
                                      <p:cBhvr>
                                        <p:cTn id="42" dur="500" fill="hold"/>
                                        <p:tgtEl>
                                          <p:spTgt spid="5">
                                            <p:graphicEl>
                                              <a:dgm id="{1A9627A5-82EB-4C24-A3C8-73F92280E3C1}"/>
                                            </p:graphicEl>
                                          </p:spTgt>
                                        </p:tgtEl>
                                        <p:attrNameLst>
                                          <p:attrName>fillcolor</p:attrName>
                                        </p:attrNameLst>
                                      </p:cBhvr>
                                      <p:by>
                                        <p:hsl h="0" s="-70588" l="0"/>
                                      </p:by>
                                    </p:animClr>
                                    <p:animClr clrSpc="hsl" dir="cw">
                                      <p:cBhvr>
                                        <p:cTn id="43" dur="500" fill="hold"/>
                                        <p:tgtEl>
                                          <p:spTgt spid="5">
                                            <p:graphicEl>
                                              <a:dgm id="{1A9627A5-82EB-4C24-A3C8-73F92280E3C1}"/>
                                            </p:graphicEl>
                                          </p:spTgt>
                                        </p:tgtEl>
                                        <p:attrNameLst>
                                          <p:attrName>stroke.color</p:attrName>
                                        </p:attrNameLst>
                                      </p:cBhvr>
                                      <p:by>
                                        <p:hsl h="0" s="-70588" l="0"/>
                                      </p:by>
                                    </p:animClr>
                                    <p:set>
                                      <p:cBhvr>
                                        <p:cTn id="44" dur="500" fill="hold"/>
                                        <p:tgtEl>
                                          <p:spTgt spid="5">
                                            <p:graphicEl>
                                              <a:dgm id="{1A9627A5-82EB-4C24-A3C8-73F92280E3C1}"/>
                                            </p:graphicEl>
                                          </p:spTgt>
                                        </p:tgtEl>
                                        <p:attrNameLst>
                                          <p:attrName>fill.type</p:attrName>
                                        </p:attrNameLst>
                                      </p:cBhvr>
                                      <p:to>
                                        <p:strVal val="solid"/>
                                      </p:to>
                                    </p:set>
                                  </p:childTnLst>
                                </p:cTn>
                              </p:par>
                              <p:par>
                                <p:cTn id="45" presetID="25" presetClass="emph" presetSubtype="0" fill="hold" grpId="0" nodeType="withEffect">
                                  <p:stCondLst>
                                    <p:cond delay="0"/>
                                  </p:stCondLst>
                                  <p:childTnLst>
                                    <p:animClr clrSpc="hsl" dir="cw">
                                      <p:cBhvr override="childStyle">
                                        <p:cTn id="46" dur="500" fill="hold"/>
                                        <p:tgtEl>
                                          <p:spTgt spid="5">
                                            <p:graphicEl>
                                              <a:dgm id="{8C39DEBB-07F0-4422-86BC-59BCE4C710F9}"/>
                                            </p:graphicEl>
                                          </p:spTgt>
                                        </p:tgtEl>
                                        <p:attrNameLst>
                                          <p:attrName>style.color</p:attrName>
                                        </p:attrNameLst>
                                      </p:cBhvr>
                                      <p:by>
                                        <p:hsl h="0" s="-70588" l="0"/>
                                      </p:by>
                                    </p:animClr>
                                    <p:animClr clrSpc="hsl" dir="cw">
                                      <p:cBhvr>
                                        <p:cTn id="47" dur="500" fill="hold"/>
                                        <p:tgtEl>
                                          <p:spTgt spid="5">
                                            <p:graphicEl>
                                              <a:dgm id="{8C39DEBB-07F0-4422-86BC-59BCE4C710F9}"/>
                                            </p:graphicEl>
                                          </p:spTgt>
                                        </p:tgtEl>
                                        <p:attrNameLst>
                                          <p:attrName>fillcolor</p:attrName>
                                        </p:attrNameLst>
                                      </p:cBhvr>
                                      <p:by>
                                        <p:hsl h="0" s="-70588" l="0"/>
                                      </p:by>
                                    </p:animClr>
                                    <p:animClr clrSpc="hsl" dir="cw">
                                      <p:cBhvr>
                                        <p:cTn id="48" dur="500" fill="hold"/>
                                        <p:tgtEl>
                                          <p:spTgt spid="5">
                                            <p:graphicEl>
                                              <a:dgm id="{8C39DEBB-07F0-4422-86BC-59BCE4C710F9}"/>
                                            </p:graphicEl>
                                          </p:spTgt>
                                        </p:tgtEl>
                                        <p:attrNameLst>
                                          <p:attrName>stroke.color</p:attrName>
                                        </p:attrNameLst>
                                      </p:cBhvr>
                                      <p:by>
                                        <p:hsl h="0" s="-70588" l="0"/>
                                      </p:by>
                                    </p:animClr>
                                    <p:set>
                                      <p:cBhvr>
                                        <p:cTn id="49" dur="500" fill="hold"/>
                                        <p:tgtEl>
                                          <p:spTgt spid="5">
                                            <p:graphicEl>
                                              <a:dgm id="{8C39DEBB-07F0-4422-86BC-59BCE4C710F9}"/>
                                            </p:graphicEl>
                                          </p:spTgt>
                                        </p:tgtEl>
                                        <p:attrNameLst>
                                          <p:attrName>fill.type</p:attrName>
                                        </p:attrNameLst>
                                      </p:cBhvr>
                                      <p:to>
                                        <p:strVal val="solid"/>
                                      </p:to>
                                    </p:set>
                                  </p:childTnLst>
                                </p:cTn>
                              </p:par>
                              <p:par>
                                <p:cTn id="50" presetID="25" presetClass="emph" presetSubtype="0" fill="hold" grpId="0" nodeType="withEffect">
                                  <p:stCondLst>
                                    <p:cond delay="0"/>
                                  </p:stCondLst>
                                  <p:childTnLst>
                                    <p:animClr clrSpc="hsl" dir="cw">
                                      <p:cBhvr override="childStyle">
                                        <p:cTn id="51" dur="500" fill="hold"/>
                                        <p:tgtEl>
                                          <p:spTgt spid="5">
                                            <p:graphicEl>
                                              <a:dgm id="{0AC33BD0-6F0C-467F-A5F1-531356FF4B73}"/>
                                            </p:graphicEl>
                                          </p:spTgt>
                                        </p:tgtEl>
                                        <p:attrNameLst>
                                          <p:attrName>style.color</p:attrName>
                                        </p:attrNameLst>
                                      </p:cBhvr>
                                      <p:by>
                                        <p:hsl h="0" s="-70588" l="0"/>
                                      </p:by>
                                    </p:animClr>
                                    <p:animClr clrSpc="hsl" dir="cw">
                                      <p:cBhvr>
                                        <p:cTn id="52" dur="500" fill="hold"/>
                                        <p:tgtEl>
                                          <p:spTgt spid="5">
                                            <p:graphicEl>
                                              <a:dgm id="{0AC33BD0-6F0C-467F-A5F1-531356FF4B73}"/>
                                            </p:graphicEl>
                                          </p:spTgt>
                                        </p:tgtEl>
                                        <p:attrNameLst>
                                          <p:attrName>fillcolor</p:attrName>
                                        </p:attrNameLst>
                                      </p:cBhvr>
                                      <p:by>
                                        <p:hsl h="0" s="-70588" l="0"/>
                                      </p:by>
                                    </p:animClr>
                                    <p:animClr clrSpc="hsl" dir="cw">
                                      <p:cBhvr>
                                        <p:cTn id="53" dur="500" fill="hold"/>
                                        <p:tgtEl>
                                          <p:spTgt spid="5">
                                            <p:graphicEl>
                                              <a:dgm id="{0AC33BD0-6F0C-467F-A5F1-531356FF4B73}"/>
                                            </p:graphicEl>
                                          </p:spTgt>
                                        </p:tgtEl>
                                        <p:attrNameLst>
                                          <p:attrName>stroke.color</p:attrName>
                                        </p:attrNameLst>
                                      </p:cBhvr>
                                      <p:by>
                                        <p:hsl h="0" s="-70588" l="0"/>
                                      </p:by>
                                    </p:animClr>
                                    <p:set>
                                      <p:cBhvr>
                                        <p:cTn id="54" dur="500" fill="hold"/>
                                        <p:tgtEl>
                                          <p:spTgt spid="5">
                                            <p:graphicEl>
                                              <a:dgm id="{0AC33BD0-6F0C-467F-A5F1-531356FF4B73}"/>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graphicFrame>
        <p:nvGraphicFramePr>
          <p:cNvPr id="12" name="Content Placeholder 11"/>
          <p:cNvGraphicFramePr>
            <a:graphicFrameLocks noGrp="1"/>
          </p:cNvGraphicFramePr>
          <p:nvPr>
            <p:ph sz="quarter" idx="13"/>
            <p:extLst>
              <p:ext uri="{D42A27DB-BD31-4B8C-83A1-F6EECF244321}">
                <p14:modId xmlns:p14="http://schemas.microsoft.com/office/powerpoint/2010/main" val="229988678"/>
              </p:ext>
            </p:extLst>
          </p:nvPr>
        </p:nvGraphicFramePr>
        <p:xfrm>
          <a:off x="0" y="1600200"/>
          <a:ext cx="8892480" cy="51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loud Callout 2"/>
          <p:cNvSpPr/>
          <p:nvPr/>
        </p:nvSpPr>
        <p:spPr>
          <a:xfrm>
            <a:off x="1828800" y="533400"/>
            <a:ext cx="5105400"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ar-IQ" sz="2000" dirty="0">
                <a:solidFill>
                  <a:srgbClr val="FFFFFF"/>
                </a:solidFill>
              </a:rPr>
              <a:t>التكييف القانوني للمنظمة الدولية </a:t>
            </a:r>
          </a:p>
        </p:txBody>
      </p:sp>
    </p:spTree>
    <p:extLst>
      <p:ext uri="{BB962C8B-B14F-4D97-AF65-F5344CB8AC3E}">
        <p14:creationId xmlns:p14="http://schemas.microsoft.com/office/powerpoint/2010/main" val="168219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3"/>
                                        </p:tgtEl>
                                      </p:cBhvr>
                                    </p:animEffect>
                                    <p:anim calcmode="lin" valueType="num">
                                      <p:cBhvr>
                                        <p:cTn id="7"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14" dur="26">
                                          <p:stCondLst>
                                            <p:cond delay="620"/>
                                          </p:stCondLst>
                                        </p:cTn>
                                        <p:tgtEl>
                                          <p:spTgt spid="3"/>
                                        </p:tgtEl>
                                      </p:cBhvr>
                                      <p:to x="100000" y="60000"/>
                                    </p:animScale>
                                    <p:animScale>
                                      <p:cBhvr>
                                        <p:cTn id="15" dur="166" decel="50000">
                                          <p:stCondLst>
                                            <p:cond delay="646"/>
                                          </p:stCondLst>
                                        </p:cTn>
                                        <p:tgtEl>
                                          <p:spTgt spid="3"/>
                                        </p:tgtEl>
                                      </p:cBhvr>
                                      <p:to x="100000" y="100000"/>
                                    </p:animScale>
                                    <p:animScale>
                                      <p:cBhvr>
                                        <p:cTn id="16" dur="26">
                                          <p:stCondLst>
                                            <p:cond delay="1312"/>
                                          </p:stCondLst>
                                        </p:cTn>
                                        <p:tgtEl>
                                          <p:spTgt spid="3"/>
                                        </p:tgtEl>
                                      </p:cBhvr>
                                      <p:to x="100000" y="80000"/>
                                    </p:animScale>
                                    <p:animScale>
                                      <p:cBhvr>
                                        <p:cTn id="17" dur="166" decel="50000">
                                          <p:stCondLst>
                                            <p:cond delay="1338"/>
                                          </p:stCondLst>
                                        </p:cTn>
                                        <p:tgtEl>
                                          <p:spTgt spid="3"/>
                                        </p:tgtEl>
                                      </p:cBhvr>
                                      <p:to x="100000" y="100000"/>
                                    </p:animScale>
                                    <p:animScale>
                                      <p:cBhvr>
                                        <p:cTn id="18" dur="26">
                                          <p:stCondLst>
                                            <p:cond delay="1642"/>
                                          </p:stCondLst>
                                        </p:cTn>
                                        <p:tgtEl>
                                          <p:spTgt spid="3"/>
                                        </p:tgtEl>
                                      </p:cBhvr>
                                      <p:to x="100000" y="90000"/>
                                    </p:animScale>
                                    <p:animScale>
                                      <p:cBhvr>
                                        <p:cTn id="19" dur="166" decel="50000">
                                          <p:stCondLst>
                                            <p:cond delay="1668"/>
                                          </p:stCondLst>
                                        </p:cTn>
                                        <p:tgtEl>
                                          <p:spTgt spid="3"/>
                                        </p:tgtEl>
                                      </p:cBhvr>
                                      <p:to x="100000" y="100000"/>
                                    </p:animScale>
                                    <p:animScale>
                                      <p:cBhvr>
                                        <p:cTn id="20" dur="26">
                                          <p:stCondLst>
                                            <p:cond delay="1808"/>
                                          </p:stCondLst>
                                        </p:cTn>
                                        <p:tgtEl>
                                          <p:spTgt spid="3"/>
                                        </p:tgtEl>
                                      </p:cBhvr>
                                      <p:to x="100000" y="95000"/>
                                    </p:animScale>
                                    <p:animScale>
                                      <p:cBhvr>
                                        <p:cTn id="21" dur="166" decel="50000">
                                          <p:stCondLst>
                                            <p:cond delay="1834"/>
                                          </p:stCondLst>
                                        </p:cTn>
                                        <p:tgtEl>
                                          <p:spTgt spid="3"/>
                                        </p:tgtEl>
                                      </p:cBhvr>
                                      <p:to x="100000" y="100000"/>
                                    </p:animScale>
                                    <p:set>
                                      <p:cBhvr>
                                        <p:cTn id="22" dur="1" fill="hold">
                                          <p:stCondLst>
                                            <p:cond delay="19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504954626"/>
              </p:ext>
            </p:extLst>
          </p:nvPr>
        </p:nvGraphicFramePr>
        <p:xfrm>
          <a:off x="609600" y="1600200"/>
          <a:ext cx="7924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1676400" y="526774"/>
            <a:ext cx="54102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ar-IQ" sz="2000" dirty="0">
                <a:solidFill>
                  <a:schemeClr val="bg1"/>
                </a:solidFill>
              </a:rPr>
              <a:t>التكييف القانوني للمنظمة الدولية </a:t>
            </a:r>
          </a:p>
        </p:txBody>
      </p:sp>
    </p:spTree>
    <p:extLst>
      <p:ext uri="{BB962C8B-B14F-4D97-AF65-F5344CB8AC3E}">
        <p14:creationId xmlns:p14="http://schemas.microsoft.com/office/powerpoint/2010/main" val="327123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grpId="0" nodeType="clickEffect">
                                  <p:stCondLst>
                                    <p:cond delay="0"/>
                                  </p:stCondLst>
                                  <p:childTnLst>
                                    <p:anim calcmode="lin" valueType="num">
                                      <p:cBhvr>
                                        <p:cTn id="10" dur="1000"/>
                                        <p:tgtEl>
                                          <p:spTgt spid="4"/>
                                        </p:tgtEl>
                                        <p:attrNameLst>
                                          <p:attrName>ppt_w</p:attrName>
                                        </p:attrNameLst>
                                      </p:cBhvr>
                                      <p:tavLst>
                                        <p:tav tm="0">
                                          <p:val>
                                            <p:strVal val="ppt_w"/>
                                          </p:val>
                                        </p:tav>
                                        <p:tav tm="100000">
                                          <p:val>
                                            <p:fltVal val="0"/>
                                          </p:val>
                                        </p:tav>
                                      </p:tavLst>
                                    </p:anim>
                                    <p:anim calcmode="lin" valueType="num">
                                      <p:cBhvr>
                                        <p:cTn id="11" dur="1000"/>
                                        <p:tgtEl>
                                          <p:spTgt spid="4"/>
                                        </p:tgtEl>
                                        <p:attrNameLst>
                                          <p:attrName>ppt_h</p:attrName>
                                        </p:attrNameLst>
                                      </p:cBhvr>
                                      <p:tavLst>
                                        <p:tav tm="0">
                                          <p:val>
                                            <p:strVal val="ppt_h"/>
                                          </p:val>
                                        </p:tav>
                                        <p:tav tm="100000">
                                          <p:val>
                                            <p:fltVal val="0"/>
                                          </p:val>
                                        </p:tav>
                                      </p:tavLst>
                                    </p:anim>
                                    <p:anim calcmode="lin" valueType="num">
                                      <p:cBhvr>
                                        <p:cTn id="12" dur="1000"/>
                                        <p:tgtEl>
                                          <p:spTgt spid="4"/>
                                        </p:tgtEl>
                                        <p:attrNameLst>
                                          <p:attrName>style.rotation</p:attrName>
                                        </p:attrNameLst>
                                      </p:cBhvr>
                                      <p:tavLst>
                                        <p:tav tm="0">
                                          <p:val>
                                            <p:fltVal val="0"/>
                                          </p:val>
                                        </p:tav>
                                        <p:tav tm="100000">
                                          <p:val>
                                            <p:fltVal val="90"/>
                                          </p:val>
                                        </p:tav>
                                      </p:tavLst>
                                    </p:anim>
                                    <p:animEffect transition="out" filter="fade">
                                      <p:cBhvr>
                                        <p:cTn id="13" dur="1000"/>
                                        <p:tgtEl>
                                          <p:spTgt spid="4"/>
                                        </p:tgtEl>
                                      </p:cBhvr>
                                    </p:animEffect>
                                    <p:set>
                                      <p:cBhvr>
                                        <p:cTn id="14"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924800" cy="1800200"/>
          </a:xfrm>
        </p:spPr>
        <p:txBody>
          <a:bodyPr/>
          <a:lstStyle/>
          <a:p>
            <a:pPr algn="r">
              <a:lnSpc>
                <a:spcPct val="115000"/>
              </a:lnSpc>
              <a:spcAft>
                <a:spcPts val="1000"/>
              </a:spcAft>
              <a:tabLst>
                <a:tab pos="1361440" algn="l"/>
              </a:tabLst>
            </a:pPr>
            <a:endParaRPr lang="ar-IQ" sz="1200" dirty="0"/>
          </a:p>
        </p:txBody>
      </p:sp>
      <p:pic>
        <p:nvPicPr>
          <p:cNvPr id="13" name="Content Placeholder 12"/>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87624" y="2348880"/>
            <a:ext cx="6624736" cy="3649588"/>
          </a:xfrm>
        </p:spPr>
      </p:pic>
      <p:graphicFrame>
        <p:nvGraphicFramePr>
          <p:cNvPr id="15" name="Diagram 14"/>
          <p:cNvGraphicFramePr/>
          <p:nvPr>
            <p:extLst>
              <p:ext uri="{D42A27DB-BD31-4B8C-83A1-F6EECF244321}">
                <p14:modId xmlns:p14="http://schemas.microsoft.com/office/powerpoint/2010/main" val="3422696558"/>
              </p:ext>
            </p:extLst>
          </p:nvPr>
        </p:nvGraphicFramePr>
        <p:xfrm>
          <a:off x="611560" y="548680"/>
          <a:ext cx="7920880"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93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549983686"/>
              </p:ext>
            </p:extLst>
          </p:nvPr>
        </p:nvGraphicFramePr>
        <p:xfrm>
          <a:off x="0" y="1556792"/>
          <a:ext cx="8820472" cy="51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nip Diagonal Corner Rectangle 2"/>
          <p:cNvSpPr/>
          <p:nvPr/>
        </p:nvSpPr>
        <p:spPr>
          <a:xfrm>
            <a:off x="2133600" y="430696"/>
            <a:ext cx="4267200" cy="914400"/>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ar-IQ" sz="2000" dirty="0">
                <a:solidFill>
                  <a:srgbClr val="FFFFFF"/>
                </a:solidFill>
              </a:rPr>
              <a:t>التكييف القانوني للمنظمة الدولية </a:t>
            </a:r>
          </a:p>
        </p:txBody>
      </p:sp>
    </p:spTree>
    <p:extLst>
      <p:ext uri="{BB962C8B-B14F-4D97-AF65-F5344CB8AC3E}">
        <p14:creationId xmlns:p14="http://schemas.microsoft.com/office/powerpoint/2010/main" val="98852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8" presetClass="path" presetSubtype="0" accel="50000" decel="50000" fill="hold" grpId="0" nodeType="clickEffect">
                                  <p:stCondLst>
                                    <p:cond delay="0"/>
                                  </p:stCondLst>
                                  <p:childTnLst>
                                    <p:animMotion origin="layout" path="M 0 0 C 0.008 0.008 0.017 0.016 0.021 0.026 C 0.025 0.037 0.027 0.05 0.029 0.063 C 0.031 0.076 0.029 0.087 0.027 0.099 C 0.025 0.11 0.022 0.122 0.015 0.132 C 0.009 0.142 -0.001 0.15 -0.012 0.156 C -0.022 0.162 -0.034 0.166 -0.046 0.168 C -0.058 0.17 -0.07 0.17 -0.081 0.168 C -0.093 0.166 -0.104 0.161 -0.113 0.153 C -0.122 0.146 -0.13 0.137 -0.134 0.126 C -0.139 0.116 -0.141 0.102 -0.141 0.091 C -0.142 0.08 -0.141 0.067 -0.136 0.056 C -0.131 0.046 -0.122 0.038 -0.11 0.034 C -0.098 0.031 -0.086 0.035 -0.078 0.042 C -0.071 0.049 -0.066 0.06 -0.065 0.073 C -0.065 0.086 -0.066 0.098 -0.071 0.108 C -0.076 0.118 -0.075 0.12 -0.095 0.133 C -0.113 0.147 -0.131 0.143 -0.142 0.144 C -0.153 0.144 -0.162 0.14 -0.173 0.136 C -0.185 0.131 -0.195 0.122 -0.202 0.114 C -0.209 0.106 -0.212 0.096 -0.216 0.08 C -0.219 0.064 -0.219 0.056 -0.219 0.044 C -0.219 0.032 -0.219 0.02 -0.219 0.008 E" pathEditMode="relative" ptsTypes="">
                                      <p:cBhvr>
                                        <p:cTn id="13"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830041314"/>
              </p:ext>
            </p:extLst>
          </p:nvPr>
        </p:nvGraphicFramePr>
        <p:xfrm>
          <a:off x="228600" y="1600200"/>
          <a:ext cx="8610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Ribbon 4"/>
          <p:cNvSpPr/>
          <p:nvPr/>
        </p:nvSpPr>
        <p:spPr>
          <a:xfrm>
            <a:off x="1371600" y="457200"/>
            <a:ext cx="5715000" cy="765048"/>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ar-IQ" sz="2000" dirty="0">
                <a:solidFill>
                  <a:srgbClr val="FFFFFF"/>
                </a:solidFill>
              </a:rPr>
              <a:t>التكييف القانوني للمنظمة الدولية </a:t>
            </a:r>
          </a:p>
        </p:txBody>
      </p:sp>
    </p:spTree>
    <p:extLst>
      <p:ext uri="{BB962C8B-B14F-4D97-AF65-F5344CB8AC3E}">
        <p14:creationId xmlns:p14="http://schemas.microsoft.com/office/powerpoint/2010/main" val="180636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path" presetSubtype="0" accel="50000" decel="50000" fill="hold" grpId="0" nodeType="clickEffect">
                                  <p:stCondLst>
                                    <p:cond delay="0"/>
                                  </p:stCondLst>
                                  <p:childTnLst>
                                    <p:animMotion origin="layout" path="M 0 0 L 0 -0.147 L 0.25 0 L 0 0 Z"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4" presetClass="path" presetSubtype="0" accel="50000" decel="50000" fill="hold" grpId="0" nodeType="clickEffect">
                                  <p:stCondLst>
                                    <p:cond delay="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10"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310436854"/>
              </p:ext>
            </p:extLst>
          </p:nvPr>
        </p:nvGraphicFramePr>
        <p:xfrm>
          <a:off x="107504" y="1600200"/>
          <a:ext cx="8928992"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Horizontal Scroll 2"/>
          <p:cNvSpPr/>
          <p:nvPr/>
        </p:nvSpPr>
        <p:spPr>
          <a:xfrm>
            <a:off x="1676400" y="304800"/>
            <a:ext cx="5181600" cy="1033272"/>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lvl="0" algn="ctr" rtl="1"/>
            <a:r>
              <a:rPr lang="ar-IQ" sz="2000" dirty="0">
                <a:solidFill>
                  <a:srgbClr val="FFFFFF"/>
                </a:solidFill>
              </a:rPr>
              <a:t>التكييف القانوني للمنظمة الدولية </a:t>
            </a:r>
          </a:p>
        </p:txBody>
      </p:sp>
    </p:spTree>
    <p:extLst>
      <p:ext uri="{BB962C8B-B14F-4D97-AF65-F5344CB8AC3E}">
        <p14:creationId xmlns:p14="http://schemas.microsoft.com/office/powerpoint/2010/main" val="42342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Lst>
  </p:timing>
</p:sld>
</file>

<file path=ppt/theme/theme1.xml><?xml version="1.0" encoding="utf-8"?>
<a:theme xmlns:a="http://schemas.openxmlformats.org/drawingml/2006/main" name="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1_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2_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3_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5.xml><?xml version="1.0" encoding="utf-8"?>
<a:theme xmlns:a="http://schemas.openxmlformats.org/drawingml/2006/main" name="4_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6.xml><?xml version="1.0" encoding="utf-8"?>
<a:theme xmlns:a="http://schemas.openxmlformats.org/drawingml/2006/main" name="5_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7.xml><?xml version="1.0" encoding="utf-8"?>
<a:theme xmlns:a="http://schemas.openxmlformats.org/drawingml/2006/main" name="6_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8.xml><?xml version="1.0" encoding="utf-8"?>
<a:theme xmlns:a="http://schemas.openxmlformats.org/drawingml/2006/main" name="7_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9.xml><?xml version="1.0" encoding="utf-8"?>
<a:theme xmlns:a="http://schemas.openxmlformats.org/drawingml/2006/main" name="8_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983</Words>
  <Application>Microsoft Office PowerPoint</Application>
  <PresentationFormat>On-screen Show (4:3)</PresentationFormat>
  <Paragraphs>74</Paragraphs>
  <Slides>12</Slides>
  <Notes>0</Notes>
  <HiddenSlides>0</HiddenSlides>
  <MMClips>0</MMClips>
  <ScaleCrop>false</ScaleCrop>
  <HeadingPairs>
    <vt:vector size="4" baseType="variant">
      <vt:variant>
        <vt:lpstr>Theme</vt:lpstr>
      </vt:variant>
      <vt:variant>
        <vt:i4>9</vt:i4>
      </vt:variant>
      <vt:variant>
        <vt:lpstr>Slide Titles</vt:lpstr>
      </vt:variant>
      <vt:variant>
        <vt:i4>12</vt:i4>
      </vt:variant>
    </vt:vector>
  </HeadingPairs>
  <TitlesOfParts>
    <vt:vector size="21" baseType="lpstr">
      <vt:lpstr>أفق</vt:lpstr>
      <vt:lpstr>1_أفق</vt:lpstr>
      <vt:lpstr>2_أفق</vt:lpstr>
      <vt:lpstr>3_أفق</vt:lpstr>
      <vt:lpstr>4_أفق</vt:lpstr>
      <vt:lpstr>5_أفق</vt:lpstr>
      <vt:lpstr>6_أفق</vt:lpstr>
      <vt:lpstr>7_أفق</vt:lpstr>
      <vt:lpstr>8_أفق</vt:lpstr>
      <vt:lpstr> </vt:lpstr>
      <vt:lpstr>التكييف القانوني للمنظمة الدولية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Maher</cp:lastModifiedBy>
  <cp:revision>36</cp:revision>
  <dcterms:created xsi:type="dcterms:W3CDTF">2006-08-16T00:00:00Z</dcterms:created>
  <dcterms:modified xsi:type="dcterms:W3CDTF">2019-01-28T11:11:18Z</dcterms:modified>
</cp:coreProperties>
</file>