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6C4A424-800B-4051-963D-49DB953CC8A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C4A424-800B-4051-963D-49DB953CC8A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C4A424-800B-4051-963D-49DB953CC8A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C4A424-800B-4051-963D-49DB953CC8A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C4A424-800B-4051-963D-49DB953CC8A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6C4A424-800B-4051-963D-49DB953CC8A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6C4A424-800B-4051-963D-49DB953CC8A2}"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6C4A424-800B-4051-963D-49DB953CC8A2}"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4A424-800B-4051-963D-49DB953CC8A2}"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C4A424-800B-4051-963D-49DB953CC8A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C4A424-800B-4051-963D-49DB953CC8A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06E783-8DBD-4104-BC9A-0AA0A52BA2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C4A424-800B-4051-963D-49DB953CC8A2}"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06E783-8DBD-4104-BC9A-0AA0A52BA2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0011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هـ - </a:t>
            </a:r>
            <a:r>
              <a:rPr kumimoji="0" lang="ar-SA"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مصطلحات ومفاهيم وافتراضات ومحدِّدات البحث:</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يستخدم الباحثون مفاهيم ومصطلحات وافتراضات معيَّنة (غير الفرضيَّات) في أبحاثهم، كما تعاق أبحاثهم بمحدِّدات معيَّنة، وتلك ممَّا تلزم إشاراتُ الباحث إليها في إجراءات بحثه.</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14356"/>
            <a:ext cx="8429684" cy="5016758"/>
          </a:xfrm>
          <a:prstGeom prst="rect">
            <a:avLst/>
          </a:prstGeom>
        </p:spPr>
        <p:txBody>
          <a:bodyPr wrap="square">
            <a:spAutoFit/>
          </a:bodyPr>
          <a:lstStyle/>
          <a:p>
            <a:pPr lvl="0" eaLnBrk="0" fontAlgn="base" hangingPunct="0">
              <a:spcBef>
                <a:spcPct val="0"/>
              </a:spcBef>
              <a:spcAft>
                <a:spcPct val="0"/>
              </a:spcAft>
              <a:buFontTx/>
              <a:buChar char="•"/>
            </a:pPr>
            <a:r>
              <a:rPr lang="ar-SA" sz="3200" b="1" dirty="0" smtClean="0">
                <a:latin typeface="Arial" pitchFamily="34" charset="0"/>
                <a:ea typeface="Times New Roman" pitchFamily="18" charset="0"/>
                <a:cs typeface="Arial" pitchFamily="34" charset="0"/>
              </a:rPr>
              <a:t>مصطلحات ومفاهيم البحث</a:t>
            </a:r>
            <a:r>
              <a:rPr lang="ar-SA" sz="3200" dirty="0" smtClean="0">
                <a:latin typeface="Arial" pitchFamily="34" charset="0"/>
                <a:ea typeface="Times New Roman" pitchFamily="18" charset="0"/>
                <a:cs typeface="Arial" pitchFamily="34" charset="0"/>
              </a:rPr>
              <a:t>: </a:t>
            </a:r>
          </a:p>
          <a:p>
            <a:pPr lvl="0" rtl="0" eaLnBrk="0" fontAlgn="base" hangingPunct="0">
              <a:spcBef>
                <a:spcPct val="0"/>
              </a:spcBef>
              <a:spcAft>
                <a:spcPct val="0"/>
              </a:spcAft>
            </a:pPr>
            <a:r>
              <a:rPr lang="ar-SA" sz="3200" dirty="0" smtClean="0">
                <a:latin typeface="Arial" pitchFamily="34" charset="0"/>
                <a:ea typeface="Times New Roman" pitchFamily="18" charset="0"/>
                <a:cs typeface="Arial" pitchFamily="34" charset="0"/>
              </a:rPr>
              <a:t>لا بدَّ لأيِّ باحث من قيامه بتعريف المصطلحات التي سوف يستخدمها في بحثه حتَّى لا يساء فهمها أو تفهم بدلالاتٍ غير دلالاتها المقصودة فيها بالبحث، فكثيراً ما تتعدَّد المفاهيمُ والمعاني الخاصَّة ببعض المصطلحات المستخدمة في الأبحاث التربويَّة، لذلك لا بدَّ أن يحدِّد الباحث المعاني والمفاهيم التي تتناسب أو تتَّفق مع أهداف بحثه وإجراءاته، وتعريفُ المصطلحات يساعد الباحث في وضع إطارٍ مرجعيٍّ يستخدمه في التعامل مع مشكلة بحثه، وتنبغي منه الإشارةُ إلى مصادر تعريفات مصطلحات بحثه إذا استعارها من باحثين آخرين، أو أن يحدِّدَ تعريفاتٍ خاصَّة به،</a:t>
            </a: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افتراضات البحث</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ويقصد بها تلك العبارات التي تمثِّل أفكاراً تعدُّ صحيحةً ويبني الباحثُ على أساسها التصميمَ الخاصَّ ببحثه، وتسمَّى أحياناً بالمسلَّمات وهي حقائق أساسيَّة يؤمن الباحثُ بصحَّتها وينطلق منها في إجراءات بحثه، فعلى الباحث أن يشيرَ إلى تلك الافتراضات التي يعدُّها صحيحةً وغير قابلة للتغيير، وعموماً لا تعدُّ الافتراضات مقبولةً إلاَّ إذا توافرت بياناتٌ موضوعيَّة خاصَّة تدعمها، وتوافرت معرفةٌ منطقيَّة أو تجريبيَّة أو مصادر موثوقة يمكن الاطمئنان إليها،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21429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محدِّدات البحث</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كلُّ باحث لا بدَّ أن يتوقَّعَ وجود عوامل تعيق إمكانيَّة تعميم نتائج بحثه، تلك العوامل هي ما يسمِّيها الباحثون محدِّدات البحث، فلا يخلو أيُّ بحثٍ من مثل تلك المحدِّدات؛ لأنَّ البحث الذي تتمثَّل فيه خصائصُ الصدق والثبات بصورة كاملة لا يُتَوَقَّعُ أن يتحقَّقَ علميّاً، وتصنَّف محدِّداتُ البحث في فئتين، فئة تتعلَّق بمفاهيم ومصطلحات البحث،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وفئة من المحدِّدات تتعلَّق بإجراءات البحث، فطريقة اختيار أفراد أو مفردات الدراسة وأدوات جمع بياناتها وأساليب تحليلها وإجراءات تطوير أدواتها وغيرها أمثلة على هذه الفئة من المحدَّدات، ولذلك حين يشعر الباحثُ أنَّ بعض إجراءات البحث غير ملائمة تماماً ولكنَّه لا يستطيع أن يجعلَها أكثر ملاءمةً فلا حرجَ عليه إذا ما أفصح عن ذلك وعدَّه أحد محدِّدات البحث التي استطاع أن يميِّزها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336</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2018-12-17T21:26:56Z</dcterms:created>
  <dcterms:modified xsi:type="dcterms:W3CDTF">2018-12-17T21:28:58Z</dcterms:modified>
</cp:coreProperties>
</file>