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Lst>
  <p:sldIdLst>
    <p:sldId id="272" r:id="rId13"/>
    <p:sldId id="257" r:id="rId14"/>
    <p:sldId id="259" r:id="rId15"/>
    <p:sldId id="260" r:id="rId16"/>
    <p:sldId id="261" r:id="rId17"/>
    <p:sldId id="262" r:id="rId18"/>
    <p:sldId id="263" r:id="rId19"/>
    <p:sldId id="264" r:id="rId20"/>
    <p:sldId id="265" r:id="rId21"/>
    <p:sldId id="266" r:id="rId22"/>
    <p:sldId id="267" r:id="rId23"/>
    <p:sldId id="270"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47D2"/>
    <a:srgbClr val="EC4065"/>
    <a:srgbClr val="5189DB"/>
    <a:srgbClr val="59EC40"/>
    <a:srgbClr val="D7E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8C7C3F-E7FE-47AE-8101-C53508419CE7}" type="doc">
      <dgm:prSet loTypeId="urn:microsoft.com/office/officeart/2008/layout/RadialCluster" loCatId="cycle" qsTypeId="urn:microsoft.com/office/officeart/2005/8/quickstyle/simple1" qsCatId="simple" csTypeId="urn:microsoft.com/office/officeart/2005/8/colors/accent2_1" csCatId="accent2" phldr="1"/>
      <dgm:spPr/>
      <dgm:t>
        <a:bodyPr/>
        <a:lstStyle/>
        <a:p>
          <a:pPr rtl="1"/>
          <a:endParaRPr lang="ar-IQ"/>
        </a:p>
      </dgm:t>
    </dgm:pt>
    <dgm:pt modelId="{85F377FC-4AAA-4544-89F2-E197086C397A}">
      <dgm:prSet phldrT="[Text]" custT="1"/>
      <dgm:spPr>
        <a:xfrm>
          <a:off x="1223858" y="1034329"/>
          <a:ext cx="1120140" cy="1645373"/>
        </a:xfrm>
        <a:solidFill>
          <a:schemeClr val="tx2">
            <a:lumMod val="75000"/>
          </a:schemeClr>
        </a:solidFill>
        <a:ln w="15875" cap="flat" cmpd="sng" algn="ctr">
          <a:solidFill>
            <a:srgbClr val="4584D3">
              <a:shade val="80000"/>
              <a:hueOff val="0"/>
              <a:satOff val="0"/>
              <a:lumOff val="0"/>
              <a:alphaOff val="0"/>
            </a:srgbClr>
          </a:solidFill>
          <a:prstDash val="solid"/>
        </a:ln>
        <a:effectLst/>
      </dgm:spPr>
      <dgm:t>
        <a:bodyPr/>
        <a:lstStyle/>
        <a:p>
          <a:pPr rtl="1"/>
          <a:r>
            <a:rPr lang="ar-IQ" sz="2000" dirty="0" smtClean="0">
              <a:solidFill>
                <a:sysClr val="windowText" lastClr="000000">
                  <a:hueOff val="0"/>
                  <a:satOff val="0"/>
                  <a:lumOff val="0"/>
                  <a:alphaOff val="0"/>
                </a:sysClr>
              </a:solidFill>
              <a:latin typeface="Candara"/>
              <a:ea typeface="+mn-ea"/>
              <a:cs typeface="Arial"/>
            </a:rPr>
            <a:t>اولاً: حقوق المنظمة الدولية</a:t>
          </a:r>
        </a:p>
        <a:p>
          <a:pPr rtl="1"/>
          <a:r>
            <a:rPr lang="ar-IQ" sz="2000" dirty="0" smtClean="0">
              <a:solidFill>
                <a:schemeClr val="tx1"/>
              </a:solidFill>
              <a:latin typeface="Candara"/>
              <a:ea typeface="+mn-ea"/>
              <a:cs typeface="Arial"/>
            </a:rPr>
            <a:t>( لا يعني ان للمنظمة رغم كونها من اشخاص القانون الدولي العام جميع الحقوق  التي يتمتع بها اشخاص هذا القانون كالدولة لكن ضمن حدود ميثاقها وتأدية مهامها وهدفها</a:t>
          </a:r>
          <a:endParaRPr lang="ar-IQ" sz="2000" dirty="0">
            <a:solidFill>
              <a:schemeClr val="tx1"/>
            </a:solidFill>
            <a:latin typeface="Candara"/>
            <a:ea typeface="+mn-ea"/>
            <a:cs typeface="Arial"/>
          </a:endParaRPr>
        </a:p>
      </dgm:t>
    </dgm:pt>
    <dgm:pt modelId="{7467C6E1-5064-439B-B2D5-BDFD234B5C0C}" type="parTrans" cxnId="{E401F752-A01B-4DEF-BD96-D67CCFFD3E49}">
      <dgm:prSet/>
      <dgm:spPr/>
      <dgm:t>
        <a:bodyPr/>
        <a:lstStyle/>
        <a:p>
          <a:pPr rtl="1"/>
          <a:endParaRPr lang="ar-IQ"/>
        </a:p>
      </dgm:t>
    </dgm:pt>
    <dgm:pt modelId="{03629698-A4EC-42C1-BA11-BD8976581526}" type="sibTrans" cxnId="{E401F752-A01B-4DEF-BD96-D67CCFFD3E49}">
      <dgm:prSet/>
      <dgm:spPr/>
      <dgm:t>
        <a:bodyPr/>
        <a:lstStyle/>
        <a:p>
          <a:pPr rtl="1"/>
          <a:endParaRPr lang="ar-IQ"/>
        </a:p>
      </dgm:t>
    </dgm:pt>
    <dgm:pt modelId="{DB8880FD-D74F-4255-A324-D452C13C1ED1}">
      <dgm:prSet phldrT="[Text]" custT="1"/>
      <dgm:spPr>
        <a:xfrm>
          <a:off x="2202385" y="2679706"/>
          <a:ext cx="2236689" cy="1036537"/>
        </a:xfrm>
        <a:solidFill>
          <a:srgbClr val="00B0F0"/>
        </a:solidFill>
        <a:ln w="15875" cap="flat" cmpd="sng" algn="ctr">
          <a:solidFill>
            <a:srgbClr val="4584D3">
              <a:shade val="80000"/>
              <a:hueOff val="0"/>
              <a:satOff val="0"/>
              <a:lumOff val="0"/>
              <a:alphaOff val="0"/>
            </a:srgbClr>
          </a:solidFill>
          <a:prstDash val="solid"/>
        </a:ln>
        <a:effectLst/>
      </dgm:spPr>
      <dgm:t>
        <a:bodyPr/>
        <a:lstStyle/>
        <a:p>
          <a:pPr rtl="1"/>
          <a:r>
            <a:rPr lang="ar-IQ" sz="2000" dirty="0" smtClean="0">
              <a:solidFill>
                <a:sysClr val="windowText" lastClr="000000">
                  <a:hueOff val="0"/>
                  <a:satOff val="0"/>
                  <a:lumOff val="0"/>
                  <a:alphaOff val="0"/>
                </a:sysClr>
              </a:solidFill>
              <a:latin typeface="Candara"/>
              <a:ea typeface="+mn-ea"/>
              <a:cs typeface="Arial"/>
            </a:rPr>
            <a:t>1.في مجال العلاقات وفقاً لقواعد القانون الدولي العام </a:t>
          </a:r>
          <a:endParaRPr lang="ar-IQ" sz="2000" dirty="0">
            <a:solidFill>
              <a:sysClr val="windowText" lastClr="000000">
                <a:hueOff val="0"/>
                <a:satOff val="0"/>
                <a:lumOff val="0"/>
                <a:alphaOff val="0"/>
              </a:sysClr>
            </a:solidFill>
            <a:latin typeface="Candara"/>
            <a:ea typeface="+mn-ea"/>
            <a:cs typeface="Arial"/>
          </a:endParaRPr>
        </a:p>
      </dgm:t>
    </dgm:pt>
    <dgm:pt modelId="{9EECB955-9121-4E20-9423-84062B6EFA21}" type="parTrans" cxnId="{F0C18B55-04D0-4C33-8FA6-5A2ED35EF0E2}">
      <dgm:prSet/>
      <dgm:spPr>
        <a:xfrm rot="2466409">
          <a:off x="2281383" y="2512709"/>
          <a:ext cx="508001" cy="0"/>
        </a:xfrm>
        <a:noFill/>
        <a:ln w="15875" cap="flat" cmpd="sng" algn="ctr">
          <a:solidFill>
            <a:srgbClr val="4584D3">
              <a:shade val="60000"/>
              <a:hueOff val="0"/>
              <a:satOff val="0"/>
              <a:lumOff val="0"/>
              <a:alphaOff val="0"/>
            </a:srgbClr>
          </a:solidFill>
          <a:prstDash val="solid"/>
        </a:ln>
        <a:effectLst/>
      </dgm:spPr>
      <dgm:t>
        <a:bodyPr/>
        <a:lstStyle/>
        <a:p>
          <a:pPr rtl="1"/>
          <a:endParaRPr lang="ar-IQ"/>
        </a:p>
      </dgm:t>
    </dgm:pt>
    <dgm:pt modelId="{47AED578-7796-4B51-BA1D-FD855586E583}" type="sibTrans" cxnId="{F0C18B55-04D0-4C33-8FA6-5A2ED35EF0E2}">
      <dgm:prSet/>
      <dgm:spPr/>
      <dgm:t>
        <a:bodyPr/>
        <a:lstStyle/>
        <a:p>
          <a:pPr rtl="1"/>
          <a:endParaRPr lang="ar-IQ"/>
        </a:p>
      </dgm:t>
    </dgm:pt>
    <dgm:pt modelId="{9E3D5520-A81D-46BA-8B32-5492503D3A95}">
      <dgm:prSet phldrT="[Text]" custT="1"/>
      <dgm:spPr>
        <a:xfrm>
          <a:off x="-757629" y="2679692"/>
          <a:ext cx="2299543" cy="1010892"/>
        </a:xfrm>
        <a:solidFill>
          <a:srgbClr val="FFFF00"/>
        </a:solidFill>
        <a:ln w="15875" cap="flat" cmpd="sng" algn="ctr">
          <a:solidFill>
            <a:srgbClr val="4584D3">
              <a:shade val="80000"/>
              <a:hueOff val="0"/>
              <a:satOff val="0"/>
              <a:lumOff val="0"/>
              <a:alphaOff val="0"/>
            </a:srgbClr>
          </a:solidFill>
          <a:prstDash val="solid"/>
        </a:ln>
        <a:effectLst/>
      </dgm:spPr>
      <dgm:t>
        <a:bodyPr/>
        <a:lstStyle/>
        <a:p>
          <a:pPr algn="ctr" rtl="1"/>
          <a:r>
            <a:rPr lang="ar-IQ" sz="2000" dirty="0" smtClean="0">
              <a:solidFill>
                <a:sysClr val="windowText" lastClr="000000">
                  <a:hueOff val="0"/>
                  <a:satOff val="0"/>
                  <a:lumOff val="0"/>
                  <a:alphaOff val="0"/>
                </a:sysClr>
              </a:solidFill>
              <a:latin typeface="Candara"/>
              <a:ea typeface="+mn-ea"/>
              <a:cs typeface="Arial"/>
            </a:rPr>
            <a:t>2. في مجال علاقاتها وفقاً لميثاقها</a:t>
          </a:r>
          <a:endParaRPr lang="ar-IQ" sz="2000" dirty="0">
            <a:solidFill>
              <a:sysClr val="windowText" lastClr="000000">
                <a:hueOff val="0"/>
                <a:satOff val="0"/>
                <a:lumOff val="0"/>
                <a:alphaOff val="0"/>
              </a:sysClr>
            </a:solidFill>
            <a:latin typeface="Candara"/>
            <a:ea typeface="+mn-ea"/>
            <a:cs typeface="Arial"/>
          </a:endParaRPr>
        </a:p>
      </dgm:t>
    </dgm:pt>
    <dgm:pt modelId="{1FD4D75E-918E-40CF-9C4B-6EF6F845E030}" type="parTrans" cxnId="{8BC7B8D2-E0A1-4549-B099-36301D2A377E}">
      <dgm:prSet/>
      <dgm:spPr>
        <a:xfrm rot="8180452">
          <a:off x="864089" y="2535579"/>
          <a:ext cx="417496" cy="0"/>
        </a:xfrm>
        <a:noFill/>
        <a:ln w="15875" cap="flat" cmpd="sng" algn="ctr">
          <a:solidFill>
            <a:srgbClr val="4584D3">
              <a:shade val="60000"/>
              <a:hueOff val="0"/>
              <a:satOff val="0"/>
              <a:lumOff val="0"/>
              <a:alphaOff val="0"/>
            </a:srgbClr>
          </a:solidFill>
          <a:prstDash val="solid"/>
        </a:ln>
        <a:effectLst/>
      </dgm:spPr>
      <dgm:t>
        <a:bodyPr/>
        <a:lstStyle/>
        <a:p>
          <a:pPr rtl="1"/>
          <a:endParaRPr lang="ar-IQ"/>
        </a:p>
      </dgm:t>
    </dgm:pt>
    <dgm:pt modelId="{8FA31028-90DD-4196-9DE6-17BF322DE348}" type="sibTrans" cxnId="{8BC7B8D2-E0A1-4549-B099-36301D2A377E}">
      <dgm:prSet/>
      <dgm:spPr/>
      <dgm:t>
        <a:bodyPr/>
        <a:lstStyle/>
        <a:p>
          <a:pPr rtl="1"/>
          <a:endParaRPr lang="ar-IQ"/>
        </a:p>
      </dgm:t>
    </dgm:pt>
    <dgm:pt modelId="{847C42CF-D4AB-4BC6-8608-D5B5BB30897F}" type="pres">
      <dgm:prSet presAssocID="{F28C7C3F-E7FE-47AE-8101-C53508419CE7}" presName="Name0" presStyleCnt="0">
        <dgm:presLayoutVars>
          <dgm:chMax val="1"/>
          <dgm:chPref val="1"/>
          <dgm:dir/>
          <dgm:animOne val="branch"/>
          <dgm:animLvl val="lvl"/>
        </dgm:presLayoutVars>
      </dgm:prSet>
      <dgm:spPr/>
      <dgm:t>
        <a:bodyPr/>
        <a:lstStyle/>
        <a:p>
          <a:pPr rtl="1"/>
          <a:endParaRPr lang="ar-IQ"/>
        </a:p>
      </dgm:t>
    </dgm:pt>
    <dgm:pt modelId="{F74C477E-327F-4E5A-910D-EDB930A0C4D3}" type="pres">
      <dgm:prSet presAssocID="{85F377FC-4AAA-4544-89F2-E197086C397A}" presName="singleCycle" presStyleCnt="0"/>
      <dgm:spPr/>
    </dgm:pt>
    <dgm:pt modelId="{8E22BC3D-47D5-4330-9DF0-47DD5393CE9C}" type="pres">
      <dgm:prSet presAssocID="{85F377FC-4AAA-4544-89F2-E197086C397A}" presName="singleCenter" presStyleLbl="node1" presStyleIdx="0" presStyleCnt="3" custScaleX="251053" custScaleY="124358" custLinFactNeighborX="-3023" custLinFactNeighborY="-35827">
        <dgm:presLayoutVars>
          <dgm:chMax val="7"/>
          <dgm:chPref val="7"/>
        </dgm:presLayoutVars>
      </dgm:prSet>
      <dgm:spPr>
        <a:prstGeom prst="roundRect">
          <a:avLst/>
        </a:prstGeom>
      </dgm:spPr>
      <dgm:t>
        <a:bodyPr/>
        <a:lstStyle/>
        <a:p>
          <a:pPr rtl="1"/>
          <a:endParaRPr lang="ar-IQ"/>
        </a:p>
      </dgm:t>
    </dgm:pt>
    <dgm:pt modelId="{363006B1-5353-4491-881A-46EE95C0BF1B}" type="pres">
      <dgm:prSet presAssocID="{9EECB955-9121-4E20-9423-84062B6EFA21}" presName="Name56" presStyleLbl="parChTrans1D2" presStyleIdx="0" presStyleCnt="2"/>
      <dgm:spPr>
        <a:custGeom>
          <a:avLst/>
          <a:gdLst/>
          <a:ahLst/>
          <a:cxnLst/>
          <a:rect l="0" t="0" r="0" b="0"/>
          <a:pathLst>
            <a:path>
              <a:moveTo>
                <a:pt x="0" y="0"/>
              </a:moveTo>
              <a:lnTo>
                <a:pt x="508001" y="0"/>
              </a:lnTo>
            </a:path>
          </a:pathLst>
        </a:custGeom>
      </dgm:spPr>
      <dgm:t>
        <a:bodyPr/>
        <a:lstStyle/>
        <a:p>
          <a:pPr rtl="1"/>
          <a:endParaRPr lang="ar-IQ"/>
        </a:p>
      </dgm:t>
    </dgm:pt>
    <dgm:pt modelId="{22B1484B-9E9F-4CE9-994A-DD606B84661A}" type="pres">
      <dgm:prSet presAssocID="{DB8880FD-D74F-4255-A324-D452C13C1ED1}" presName="text0" presStyleLbl="node1" presStyleIdx="1" presStyleCnt="3" custScaleX="160859" custScaleY="138114" custRadScaleRad="94100" custRadScaleInc="127775">
        <dgm:presLayoutVars>
          <dgm:bulletEnabled val="1"/>
        </dgm:presLayoutVars>
      </dgm:prSet>
      <dgm:spPr>
        <a:prstGeom prst="roundRect">
          <a:avLst/>
        </a:prstGeom>
      </dgm:spPr>
      <dgm:t>
        <a:bodyPr/>
        <a:lstStyle/>
        <a:p>
          <a:pPr rtl="1"/>
          <a:endParaRPr lang="ar-IQ"/>
        </a:p>
      </dgm:t>
    </dgm:pt>
    <dgm:pt modelId="{530300A3-D052-4B01-B03E-CB7DCB33A338}" type="pres">
      <dgm:prSet presAssocID="{1FD4D75E-918E-40CF-9C4B-6EF6F845E030}" presName="Name56" presStyleLbl="parChTrans1D2" presStyleIdx="1" presStyleCnt="2"/>
      <dgm:spPr>
        <a:custGeom>
          <a:avLst/>
          <a:gdLst/>
          <a:ahLst/>
          <a:cxnLst/>
          <a:rect l="0" t="0" r="0" b="0"/>
          <a:pathLst>
            <a:path>
              <a:moveTo>
                <a:pt x="0" y="0"/>
              </a:moveTo>
              <a:lnTo>
                <a:pt x="417496" y="0"/>
              </a:lnTo>
            </a:path>
          </a:pathLst>
        </a:custGeom>
      </dgm:spPr>
      <dgm:t>
        <a:bodyPr/>
        <a:lstStyle/>
        <a:p>
          <a:pPr rtl="1"/>
          <a:endParaRPr lang="ar-IQ"/>
        </a:p>
      </dgm:t>
    </dgm:pt>
    <dgm:pt modelId="{88CA9F39-FB08-4DD4-A9BE-09C288C8047C}" type="pres">
      <dgm:prSet presAssocID="{9E3D5520-A81D-46BA-8B32-5492503D3A95}" presName="text0" presStyleLbl="node1" presStyleIdx="2" presStyleCnt="3" custScaleX="127043" custScaleY="134697" custRadScaleRad="86761" custRadScaleInc="67382">
        <dgm:presLayoutVars>
          <dgm:bulletEnabled val="1"/>
        </dgm:presLayoutVars>
      </dgm:prSet>
      <dgm:spPr>
        <a:prstGeom prst="roundRect">
          <a:avLst/>
        </a:prstGeom>
      </dgm:spPr>
      <dgm:t>
        <a:bodyPr/>
        <a:lstStyle/>
        <a:p>
          <a:pPr rtl="1"/>
          <a:endParaRPr lang="ar-IQ"/>
        </a:p>
      </dgm:t>
    </dgm:pt>
  </dgm:ptLst>
  <dgm:cxnLst>
    <dgm:cxn modelId="{E401F752-A01B-4DEF-BD96-D67CCFFD3E49}" srcId="{F28C7C3F-E7FE-47AE-8101-C53508419CE7}" destId="{85F377FC-4AAA-4544-89F2-E197086C397A}" srcOrd="0" destOrd="0" parTransId="{7467C6E1-5064-439B-B2D5-BDFD234B5C0C}" sibTransId="{03629698-A4EC-42C1-BA11-BD8976581526}"/>
    <dgm:cxn modelId="{9BAFE58F-CB30-42D1-89D4-FBE96C2EB11F}" type="presOf" srcId="{85F377FC-4AAA-4544-89F2-E197086C397A}" destId="{8E22BC3D-47D5-4330-9DF0-47DD5393CE9C}" srcOrd="0" destOrd="0" presId="urn:microsoft.com/office/officeart/2008/layout/RadialCluster"/>
    <dgm:cxn modelId="{88DCA093-789B-4C84-9058-762A0D0DC550}" type="presOf" srcId="{DB8880FD-D74F-4255-A324-D452C13C1ED1}" destId="{22B1484B-9E9F-4CE9-994A-DD606B84661A}" srcOrd="0" destOrd="0" presId="urn:microsoft.com/office/officeart/2008/layout/RadialCluster"/>
    <dgm:cxn modelId="{8B91B2AD-781F-4F10-BE6E-8B96D325506A}" type="presOf" srcId="{F28C7C3F-E7FE-47AE-8101-C53508419CE7}" destId="{847C42CF-D4AB-4BC6-8608-D5B5BB30897F}" srcOrd="0" destOrd="0" presId="urn:microsoft.com/office/officeart/2008/layout/RadialCluster"/>
    <dgm:cxn modelId="{3B7D44AD-19FE-4A9B-B6A3-6E4A066EEAD9}" type="presOf" srcId="{9EECB955-9121-4E20-9423-84062B6EFA21}" destId="{363006B1-5353-4491-881A-46EE95C0BF1B}" srcOrd="0" destOrd="0" presId="urn:microsoft.com/office/officeart/2008/layout/RadialCluster"/>
    <dgm:cxn modelId="{66EC12BE-FF8B-4728-B58F-CEE3A84DDAE8}" type="presOf" srcId="{9E3D5520-A81D-46BA-8B32-5492503D3A95}" destId="{88CA9F39-FB08-4DD4-A9BE-09C288C8047C}" srcOrd="0" destOrd="0" presId="urn:microsoft.com/office/officeart/2008/layout/RadialCluster"/>
    <dgm:cxn modelId="{19E658DA-5995-4491-AE43-67EB32994D6E}" type="presOf" srcId="{1FD4D75E-918E-40CF-9C4B-6EF6F845E030}" destId="{530300A3-D052-4B01-B03E-CB7DCB33A338}" srcOrd="0" destOrd="0" presId="urn:microsoft.com/office/officeart/2008/layout/RadialCluster"/>
    <dgm:cxn modelId="{F0C18B55-04D0-4C33-8FA6-5A2ED35EF0E2}" srcId="{85F377FC-4AAA-4544-89F2-E197086C397A}" destId="{DB8880FD-D74F-4255-A324-D452C13C1ED1}" srcOrd="0" destOrd="0" parTransId="{9EECB955-9121-4E20-9423-84062B6EFA21}" sibTransId="{47AED578-7796-4B51-BA1D-FD855586E583}"/>
    <dgm:cxn modelId="{8BC7B8D2-E0A1-4549-B099-36301D2A377E}" srcId="{85F377FC-4AAA-4544-89F2-E197086C397A}" destId="{9E3D5520-A81D-46BA-8B32-5492503D3A95}" srcOrd="1" destOrd="0" parTransId="{1FD4D75E-918E-40CF-9C4B-6EF6F845E030}" sibTransId="{8FA31028-90DD-4196-9DE6-17BF322DE348}"/>
    <dgm:cxn modelId="{C89C94FE-FB44-4DB3-BA34-FB9138CB2A09}" type="presParOf" srcId="{847C42CF-D4AB-4BC6-8608-D5B5BB30897F}" destId="{F74C477E-327F-4E5A-910D-EDB930A0C4D3}" srcOrd="0" destOrd="0" presId="urn:microsoft.com/office/officeart/2008/layout/RadialCluster"/>
    <dgm:cxn modelId="{FDE85FFB-D1E1-4451-9D33-418622DE9A83}" type="presParOf" srcId="{F74C477E-327F-4E5A-910D-EDB930A0C4D3}" destId="{8E22BC3D-47D5-4330-9DF0-47DD5393CE9C}" srcOrd="0" destOrd="0" presId="urn:microsoft.com/office/officeart/2008/layout/RadialCluster"/>
    <dgm:cxn modelId="{1F6D2E7E-C662-4FE5-830A-0CF57E4D6C59}" type="presParOf" srcId="{F74C477E-327F-4E5A-910D-EDB930A0C4D3}" destId="{363006B1-5353-4491-881A-46EE95C0BF1B}" srcOrd="1" destOrd="0" presId="urn:microsoft.com/office/officeart/2008/layout/RadialCluster"/>
    <dgm:cxn modelId="{8F9D01AB-264F-49A3-8972-252613D531B3}" type="presParOf" srcId="{F74C477E-327F-4E5A-910D-EDB930A0C4D3}" destId="{22B1484B-9E9F-4CE9-994A-DD606B84661A}" srcOrd="2" destOrd="0" presId="urn:microsoft.com/office/officeart/2008/layout/RadialCluster"/>
    <dgm:cxn modelId="{0D65165B-7AEA-454B-8617-1519441EEB5C}" type="presParOf" srcId="{F74C477E-327F-4E5A-910D-EDB930A0C4D3}" destId="{530300A3-D052-4B01-B03E-CB7DCB33A338}" srcOrd="3" destOrd="0" presId="urn:microsoft.com/office/officeart/2008/layout/RadialCluster"/>
    <dgm:cxn modelId="{EA5F765A-8FD7-4386-85EC-A8E4560D67E6}" type="presParOf" srcId="{F74C477E-327F-4E5A-910D-EDB930A0C4D3}" destId="{88CA9F39-FB08-4DD4-A9BE-09C288C8047C}"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49D6D0F-784D-4F29-AFE0-6FEADC29529D}" type="doc">
      <dgm:prSet loTypeId="urn:microsoft.com/office/officeart/2008/layout/RadialCluster" loCatId="cycle" qsTypeId="urn:microsoft.com/office/officeart/2005/8/quickstyle/simple3" qsCatId="simple" csTypeId="urn:microsoft.com/office/officeart/2005/8/colors/accent1_2" csCatId="accent1" phldr="1"/>
      <dgm:spPr/>
      <dgm:t>
        <a:bodyPr/>
        <a:lstStyle/>
        <a:p>
          <a:pPr rtl="1"/>
          <a:endParaRPr lang="ar-IQ"/>
        </a:p>
      </dgm:t>
    </dgm:pt>
    <dgm:pt modelId="{B55802F8-3C48-4E52-A354-D78032D59295}">
      <dgm:prSet phldrT="[Text]"/>
      <dgm:spPr>
        <a:solidFill>
          <a:srgbClr val="E547D2"/>
        </a:solidFill>
      </dgm:spPr>
      <dgm:t>
        <a:bodyPr/>
        <a:lstStyle/>
        <a:p>
          <a:pPr rtl="1"/>
          <a:r>
            <a:rPr lang="ar-IQ" dirty="0" smtClean="0"/>
            <a:t>الاتجاه الثاني :</a:t>
          </a:r>
        </a:p>
        <a:p>
          <a:pPr rtl="1"/>
          <a:r>
            <a:rPr lang="ar-IQ" dirty="0" smtClean="0"/>
            <a:t>المنظمة الدولية تتحمل المسؤولية عن الفعل الضار </a:t>
          </a:r>
          <a:endParaRPr lang="ar-IQ" dirty="0"/>
        </a:p>
      </dgm:t>
    </dgm:pt>
    <dgm:pt modelId="{10F85ADD-6A26-49CA-9568-E431B986E500}" type="parTrans" cxnId="{A9726D6B-0B39-4E48-969B-24AAA3984148}">
      <dgm:prSet/>
      <dgm:spPr/>
      <dgm:t>
        <a:bodyPr/>
        <a:lstStyle/>
        <a:p>
          <a:pPr rtl="1"/>
          <a:endParaRPr lang="ar-IQ"/>
        </a:p>
      </dgm:t>
    </dgm:pt>
    <dgm:pt modelId="{6065A03D-9943-4A95-9E86-EA1638400FBD}" type="sibTrans" cxnId="{A9726D6B-0B39-4E48-969B-24AAA3984148}">
      <dgm:prSet/>
      <dgm:spPr/>
      <dgm:t>
        <a:bodyPr/>
        <a:lstStyle/>
        <a:p>
          <a:pPr rtl="1"/>
          <a:endParaRPr lang="ar-IQ"/>
        </a:p>
      </dgm:t>
    </dgm:pt>
    <dgm:pt modelId="{725E3913-5E8A-4B47-8E01-3EF339571664}">
      <dgm:prSet phldrT="[Text]"/>
      <dgm:spPr>
        <a:solidFill>
          <a:srgbClr val="7030A0"/>
        </a:solidFill>
      </dgm:spPr>
      <dgm:t>
        <a:bodyPr/>
        <a:lstStyle/>
        <a:p>
          <a:pPr rtl="1"/>
          <a:r>
            <a:rPr lang="ar-IQ" dirty="0" smtClean="0"/>
            <a:t>المنظمة تقوم بالتصرفات بارادتها المستقلة وضمن حدود ميثاقها</a:t>
          </a:r>
          <a:endParaRPr lang="ar-IQ" dirty="0"/>
        </a:p>
      </dgm:t>
    </dgm:pt>
    <dgm:pt modelId="{2D414A0D-1201-4D5B-A4FF-35050BBF37F7}" type="parTrans" cxnId="{5F80DF28-4A67-440A-A976-F778254BA24C}">
      <dgm:prSet/>
      <dgm:spPr/>
      <dgm:t>
        <a:bodyPr/>
        <a:lstStyle/>
        <a:p>
          <a:pPr rtl="1"/>
          <a:endParaRPr lang="ar-IQ"/>
        </a:p>
      </dgm:t>
    </dgm:pt>
    <dgm:pt modelId="{BA1EE533-5BF4-4E44-BA2D-E5FAF71C915E}" type="sibTrans" cxnId="{5F80DF28-4A67-440A-A976-F778254BA24C}">
      <dgm:prSet/>
      <dgm:spPr/>
      <dgm:t>
        <a:bodyPr/>
        <a:lstStyle/>
        <a:p>
          <a:pPr rtl="1"/>
          <a:endParaRPr lang="ar-IQ"/>
        </a:p>
      </dgm:t>
    </dgm:pt>
    <dgm:pt modelId="{80388571-0714-4A61-9A92-07686E0FAD55}">
      <dgm:prSet phldrT="[Text]"/>
      <dgm:spPr>
        <a:solidFill>
          <a:srgbClr val="92D050"/>
        </a:solidFill>
      </dgm:spPr>
      <dgm:t>
        <a:bodyPr/>
        <a:lstStyle/>
        <a:p>
          <a:pPr rtl="1"/>
          <a:r>
            <a:rPr lang="ar-IQ" dirty="0" smtClean="0"/>
            <a:t>وجود علاقة وثيقة بين الشخصية القانونية والمقدرة على تحمل المسؤولية  </a:t>
          </a:r>
          <a:endParaRPr lang="ar-IQ" dirty="0"/>
        </a:p>
      </dgm:t>
    </dgm:pt>
    <dgm:pt modelId="{9480AF57-C603-45F3-93DD-1DF92A822A44}" type="parTrans" cxnId="{0E2E93E6-8CF2-46D7-9B7B-2CDCA2462857}">
      <dgm:prSet/>
      <dgm:spPr/>
      <dgm:t>
        <a:bodyPr/>
        <a:lstStyle/>
        <a:p>
          <a:pPr rtl="1"/>
          <a:endParaRPr lang="ar-IQ"/>
        </a:p>
      </dgm:t>
    </dgm:pt>
    <dgm:pt modelId="{4A479005-AAD1-43D1-B99C-7CEFE973DF28}" type="sibTrans" cxnId="{0E2E93E6-8CF2-46D7-9B7B-2CDCA2462857}">
      <dgm:prSet/>
      <dgm:spPr/>
      <dgm:t>
        <a:bodyPr/>
        <a:lstStyle/>
        <a:p>
          <a:pPr rtl="1"/>
          <a:endParaRPr lang="ar-IQ"/>
        </a:p>
      </dgm:t>
    </dgm:pt>
    <dgm:pt modelId="{EA3304C0-494B-4CA4-96B9-92FE0DD95CD1}" type="pres">
      <dgm:prSet presAssocID="{449D6D0F-784D-4F29-AFE0-6FEADC29529D}" presName="Name0" presStyleCnt="0">
        <dgm:presLayoutVars>
          <dgm:chMax val="1"/>
          <dgm:chPref val="1"/>
          <dgm:dir/>
          <dgm:animOne val="branch"/>
          <dgm:animLvl val="lvl"/>
        </dgm:presLayoutVars>
      </dgm:prSet>
      <dgm:spPr/>
      <dgm:t>
        <a:bodyPr/>
        <a:lstStyle/>
        <a:p>
          <a:pPr rtl="1"/>
          <a:endParaRPr lang="ar-IQ"/>
        </a:p>
      </dgm:t>
    </dgm:pt>
    <dgm:pt modelId="{F1EF6FFA-A32B-4796-8F65-3CD247B77B19}" type="pres">
      <dgm:prSet presAssocID="{B55802F8-3C48-4E52-A354-D78032D59295}" presName="singleCycle" presStyleCnt="0"/>
      <dgm:spPr/>
      <dgm:t>
        <a:bodyPr/>
        <a:lstStyle/>
        <a:p>
          <a:pPr rtl="1"/>
          <a:endParaRPr lang="ar-IQ"/>
        </a:p>
      </dgm:t>
    </dgm:pt>
    <dgm:pt modelId="{126CE5B6-5ABC-4ED5-80F7-17F4ADFE79E6}" type="pres">
      <dgm:prSet presAssocID="{B55802F8-3C48-4E52-A354-D78032D59295}" presName="singleCenter" presStyleLbl="node1" presStyleIdx="0" presStyleCnt="3" custScaleX="174075" custLinFactNeighborX="232" custLinFactNeighborY="-36860">
        <dgm:presLayoutVars>
          <dgm:chMax val="7"/>
          <dgm:chPref val="7"/>
        </dgm:presLayoutVars>
      </dgm:prSet>
      <dgm:spPr/>
      <dgm:t>
        <a:bodyPr/>
        <a:lstStyle/>
        <a:p>
          <a:pPr rtl="1"/>
          <a:endParaRPr lang="ar-IQ"/>
        </a:p>
      </dgm:t>
    </dgm:pt>
    <dgm:pt modelId="{205A1BFE-61C5-4FE1-81AF-8E1573285AC9}" type="pres">
      <dgm:prSet presAssocID="{2D414A0D-1201-4D5B-A4FF-35050BBF37F7}" presName="Name56" presStyleLbl="parChTrans1D2" presStyleIdx="0" presStyleCnt="2"/>
      <dgm:spPr/>
      <dgm:t>
        <a:bodyPr/>
        <a:lstStyle/>
        <a:p>
          <a:pPr rtl="1"/>
          <a:endParaRPr lang="ar-IQ"/>
        </a:p>
      </dgm:t>
    </dgm:pt>
    <dgm:pt modelId="{E691994F-DB83-4BDF-B8FD-DE4D42DA1C2C}" type="pres">
      <dgm:prSet presAssocID="{725E3913-5E8A-4B47-8E01-3EF339571664}" presName="text0" presStyleLbl="node1" presStyleIdx="1" presStyleCnt="3" custScaleX="284263" custRadScaleRad="117081" custRadScaleInc="124355">
        <dgm:presLayoutVars>
          <dgm:bulletEnabled val="1"/>
        </dgm:presLayoutVars>
      </dgm:prSet>
      <dgm:spPr/>
      <dgm:t>
        <a:bodyPr/>
        <a:lstStyle/>
        <a:p>
          <a:pPr rtl="1"/>
          <a:endParaRPr lang="ar-IQ"/>
        </a:p>
      </dgm:t>
    </dgm:pt>
    <dgm:pt modelId="{23A07364-4FFE-4244-893E-AEABA3649BB0}" type="pres">
      <dgm:prSet presAssocID="{9480AF57-C603-45F3-93DD-1DF92A822A44}" presName="Name56" presStyleLbl="parChTrans1D2" presStyleIdx="1" presStyleCnt="2"/>
      <dgm:spPr/>
      <dgm:t>
        <a:bodyPr/>
        <a:lstStyle/>
        <a:p>
          <a:pPr rtl="1"/>
          <a:endParaRPr lang="ar-IQ"/>
        </a:p>
      </dgm:t>
    </dgm:pt>
    <dgm:pt modelId="{605F0AE3-2EFB-4F40-98E6-009A18BCB332}" type="pres">
      <dgm:prSet presAssocID="{80388571-0714-4A61-9A92-07686E0FAD55}" presName="text0" presStyleLbl="node1" presStyleIdx="2" presStyleCnt="3" custScaleX="247411" custRadScaleRad="117710" custRadScaleInc="75781">
        <dgm:presLayoutVars>
          <dgm:bulletEnabled val="1"/>
        </dgm:presLayoutVars>
      </dgm:prSet>
      <dgm:spPr/>
      <dgm:t>
        <a:bodyPr/>
        <a:lstStyle/>
        <a:p>
          <a:pPr rtl="1"/>
          <a:endParaRPr lang="ar-IQ"/>
        </a:p>
      </dgm:t>
    </dgm:pt>
  </dgm:ptLst>
  <dgm:cxnLst>
    <dgm:cxn modelId="{5C686B4A-2BF3-4039-A157-5AF61D620F65}" type="presOf" srcId="{449D6D0F-784D-4F29-AFE0-6FEADC29529D}" destId="{EA3304C0-494B-4CA4-96B9-92FE0DD95CD1}" srcOrd="0" destOrd="0" presId="urn:microsoft.com/office/officeart/2008/layout/RadialCluster"/>
    <dgm:cxn modelId="{8E9A2695-C174-4EC6-82DB-5B1DFB3B33C0}" type="presOf" srcId="{B55802F8-3C48-4E52-A354-D78032D59295}" destId="{126CE5B6-5ABC-4ED5-80F7-17F4ADFE79E6}" srcOrd="0" destOrd="0" presId="urn:microsoft.com/office/officeart/2008/layout/RadialCluster"/>
    <dgm:cxn modelId="{8123B4B3-A7C9-4810-ABBC-AB107E00EB5E}" type="presOf" srcId="{2D414A0D-1201-4D5B-A4FF-35050BBF37F7}" destId="{205A1BFE-61C5-4FE1-81AF-8E1573285AC9}" srcOrd="0" destOrd="0" presId="urn:microsoft.com/office/officeart/2008/layout/RadialCluster"/>
    <dgm:cxn modelId="{96B7C6B7-85E4-43F8-B83E-F3A814A2E570}" type="presOf" srcId="{80388571-0714-4A61-9A92-07686E0FAD55}" destId="{605F0AE3-2EFB-4F40-98E6-009A18BCB332}" srcOrd="0" destOrd="0" presId="urn:microsoft.com/office/officeart/2008/layout/RadialCluster"/>
    <dgm:cxn modelId="{822D4059-C8F5-4FFC-B91A-C1ADB7A4198C}" type="presOf" srcId="{725E3913-5E8A-4B47-8E01-3EF339571664}" destId="{E691994F-DB83-4BDF-B8FD-DE4D42DA1C2C}" srcOrd="0" destOrd="0" presId="urn:microsoft.com/office/officeart/2008/layout/RadialCluster"/>
    <dgm:cxn modelId="{E042E5FF-C2A6-4639-A9B6-C1AEF918DA5A}" type="presOf" srcId="{9480AF57-C603-45F3-93DD-1DF92A822A44}" destId="{23A07364-4FFE-4244-893E-AEABA3649BB0}" srcOrd="0" destOrd="0" presId="urn:microsoft.com/office/officeart/2008/layout/RadialCluster"/>
    <dgm:cxn modelId="{A9726D6B-0B39-4E48-969B-24AAA3984148}" srcId="{449D6D0F-784D-4F29-AFE0-6FEADC29529D}" destId="{B55802F8-3C48-4E52-A354-D78032D59295}" srcOrd="0" destOrd="0" parTransId="{10F85ADD-6A26-49CA-9568-E431B986E500}" sibTransId="{6065A03D-9943-4A95-9E86-EA1638400FBD}"/>
    <dgm:cxn modelId="{5F80DF28-4A67-440A-A976-F778254BA24C}" srcId="{B55802F8-3C48-4E52-A354-D78032D59295}" destId="{725E3913-5E8A-4B47-8E01-3EF339571664}" srcOrd="0" destOrd="0" parTransId="{2D414A0D-1201-4D5B-A4FF-35050BBF37F7}" sibTransId="{BA1EE533-5BF4-4E44-BA2D-E5FAF71C915E}"/>
    <dgm:cxn modelId="{0E2E93E6-8CF2-46D7-9B7B-2CDCA2462857}" srcId="{B55802F8-3C48-4E52-A354-D78032D59295}" destId="{80388571-0714-4A61-9A92-07686E0FAD55}" srcOrd="1" destOrd="0" parTransId="{9480AF57-C603-45F3-93DD-1DF92A822A44}" sibTransId="{4A479005-AAD1-43D1-B99C-7CEFE973DF28}"/>
    <dgm:cxn modelId="{82DB6035-2789-42E2-9FB6-BE1C30A4203B}" type="presParOf" srcId="{EA3304C0-494B-4CA4-96B9-92FE0DD95CD1}" destId="{F1EF6FFA-A32B-4796-8F65-3CD247B77B19}" srcOrd="0" destOrd="0" presId="urn:microsoft.com/office/officeart/2008/layout/RadialCluster"/>
    <dgm:cxn modelId="{00E80774-C3CD-4737-9160-374DAB8EC5E1}" type="presParOf" srcId="{F1EF6FFA-A32B-4796-8F65-3CD247B77B19}" destId="{126CE5B6-5ABC-4ED5-80F7-17F4ADFE79E6}" srcOrd="0" destOrd="0" presId="urn:microsoft.com/office/officeart/2008/layout/RadialCluster"/>
    <dgm:cxn modelId="{ADAFD405-2EFF-4E39-94E0-CE894C9B1AD5}" type="presParOf" srcId="{F1EF6FFA-A32B-4796-8F65-3CD247B77B19}" destId="{205A1BFE-61C5-4FE1-81AF-8E1573285AC9}" srcOrd="1" destOrd="0" presId="urn:microsoft.com/office/officeart/2008/layout/RadialCluster"/>
    <dgm:cxn modelId="{C5BC48EF-D3F4-4D14-8A13-75CD8AEE7FAA}" type="presParOf" srcId="{F1EF6FFA-A32B-4796-8F65-3CD247B77B19}" destId="{E691994F-DB83-4BDF-B8FD-DE4D42DA1C2C}" srcOrd="2" destOrd="0" presId="urn:microsoft.com/office/officeart/2008/layout/RadialCluster"/>
    <dgm:cxn modelId="{2FA41AD9-84A4-4718-8DD7-F6E22AFDD718}" type="presParOf" srcId="{F1EF6FFA-A32B-4796-8F65-3CD247B77B19}" destId="{23A07364-4FFE-4244-893E-AEABA3649BB0}" srcOrd="3" destOrd="0" presId="urn:microsoft.com/office/officeart/2008/layout/RadialCluster"/>
    <dgm:cxn modelId="{00A4EF70-E8DD-4AFD-9536-C371BF94A336}" type="presParOf" srcId="{F1EF6FFA-A32B-4796-8F65-3CD247B77B19}" destId="{605F0AE3-2EFB-4F40-98E6-009A18BCB332}"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9165E58-9D05-4234-A5FA-0A151F5CD2F9}" type="doc">
      <dgm:prSet loTypeId="urn:microsoft.com/office/officeart/2005/8/layout/radial5" loCatId="cycle" qsTypeId="urn:microsoft.com/office/officeart/2005/8/quickstyle/3d1" qsCatId="3D" csTypeId="urn:microsoft.com/office/officeart/2005/8/colors/accent0_3" csCatId="mainScheme" phldr="1"/>
      <dgm:spPr/>
      <dgm:t>
        <a:bodyPr/>
        <a:lstStyle/>
        <a:p>
          <a:pPr rtl="1"/>
          <a:endParaRPr lang="ar-IQ"/>
        </a:p>
      </dgm:t>
    </dgm:pt>
    <dgm:pt modelId="{0665F2AF-A4A5-4C7B-ACEE-D9780C2557ED}">
      <dgm:prSet phldrT="[Text]" custT="1"/>
      <dgm:spPr>
        <a:solidFill>
          <a:srgbClr val="FFC000"/>
        </a:solidFill>
      </dgm:spPr>
      <dgm:t>
        <a:bodyPr/>
        <a:lstStyle/>
        <a:p>
          <a:pPr rtl="1"/>
          <a:r>
            <a:rPr lang="ar-IQ" sz="1400" dirty="0" smtClean="0">
              <a:solidFill>
                <a:schemeClr val="bg1"/>
              </a:solidFill>
            </a:rPr>
            <a:t>الاتجاه الثالث :</a:t>
          </a:r>
        </a:p>
        <a:p>
          <a:pPr rtl="1"/>
          <a:r>
            <a:rPr lang="ar-IQ" sz="1400" dirty="0" smtClean="0">
              <a:solidFill>
                <a:schemeClr val="bg1"/>
              </a:solidFill>
            </a:rPr>
            <a:t>المنظمة مسؤولة عن تصرفاتها كأصل </a:t>
          </a:r>
        </a:p>
        <a:p>
          <a:pPr rtl="1"/>
          <a:r>
            <a:rPr lang="ar-IQ" sz="1400" dirty="0" smtClean="0">
              <a:solidFill>
                <a:schemeClr val="bg1"/>
              </a:solidFill>
            </a:rPr>
            <a:t>من الممكن ان تتحمل الدولة المسؤولية بصفة احتياطية ضامنين </a:t>
          </a:r>
          <a:endParaRPr lang="ar-IQ" sz="1400" dirty="0">
            <a:solidFill>
              <a:schemeClr val="bg1"/>
            </a:solidFill>
          </a:endParaRPr>
        </a:p>
      </dgm:t>
    </dgm:pt>
    <dgm:pt modelId="{5E76BB9D-B19A-491F-AF44-9E0DE89D0F17}" type="parTrans" cxnId="{A3D26BE7-E4FB-4D53-8AE8-48DDB16AE48F}">
      <dgm:prSet/>
      <dgm:spPr/>
      <dgm:t>
        <a:bodyPr/>
        <a:lstStyle/>
        <a:p>
          <a:pPr rtl="1"/>
          <a:endParaRPr lang="ar-IQ"/>
        </a:p>
      </dgm:t>
    </dgm:pt>
    <dgm:pt modelId="{B3AF3E77-8499-4AA8-BC94-F1A1AD4645DA}" type="sibTrans" cxnId="{A3D26BE7-E4FB-4D53-8AE8-48DDB16AE48F}">
      <dgm:prSet/>
      <dgm:spPr/>
      <dgm:t>
        <a:bodyPr/>
        <a:lstStyle/>
        <a:p>
          <a:pPr rtl="1"/>
          <a:endParaRPr lang="ar-IQ"/>
        </a:p>
      </dgm:t>
    </dgm:pt>
    <dgm:pt modelId="{9F9DB8AF-AEE5-4FE6-A8DE-E8D32DD5CA23}">
      <dgm:prSet phldrT="[Text]" custT="1"/>
      <dgm:spPr/>
      <dgm:t>
        <a:bodyPr/>
        <a:lstStyle/>
        <a:p>
          <a:pPr rtl="1"/>
          <a:r>
            <a:rPr lang="ar-IQ" sz="1400" dirty="0" smtClean="0"/>
            <a:t>اساس مسؤولية المنظمة تقوم بالاعمال بارادتها ولحسابها الخاص </a:t>
          </a:r>
          <a:endParaRPr lang="ar-IQ" sz="1400" dirty="0"/>
        </a:p>
      </dgm:t>
    </dgm:pt>
    <dgm:pt modelId="{53912AC8-188B-45D3-96F3-605CA24A9008}" type="parTrans" cxnId="{87B00BA2-09B0-475C-8174-83F56D4505B8}">
      <dgm:prSet/>
      <dgm:spPr/>
      <dgm:t>
        <a:bodyPr/>
        <a:lstStyle/>
        <a:p>
          <a:pPr rtl="1"/>
          <a:endParaRPr lang="ar-IQ"/>
        </a:p>
      </dgm:t>
    </dgm:pt>
    <dgm:pt modelId="{08A00BF9-729A-4BD6-A401-3853ADE0CBB7}" type="sibTrans" cxnId="{87B00BA2-09B0-475C-8174-83F56D4505B8}">
      <dgm:prSet/>
      <dgm:spPr/>
      <dgm:t>
        <a:bodyPr/>
        <a:lstStyle/>
        <a:p>
          <a:pPr rtl="1"/>
          <a:endParaRPr lang="ar-IQ"/>
        </a:p>
      </dgm:t>
    </dgm:pt>
    <dgm:pt modelId="{2493F9BE-3DF5-4848-A4CF-4799AAAC1E26}">
      <dgm:prSet phldrT="[Text]" custT="1"/>
      <dgm:spPr>
        <a:solidFill>
          <a:srgbClr val="92D050"/>
        </a:solidFill>
      </dgm:spPr>
      <dgm:t>
        <a:bodyPr/>
        <a:lstStyle/>
        <a:p>
          <a:pPr algn="r" rtl="1"/>
          <a:r>
            <a:rPr lang="ar-IQ" sz="1400" dirty="0" smtClean="0"/>
            <a:t>المبدء هذا غير مقبول لأن المنظمة الدولية هي التي تتحمل المسؤولية الدولية التعاقدية او التقصيرية تجاه الدول الاعضاء وغير الاعضاء والهيئات والمنظمات  الدولية بموجب قواعد القانون الدولي للمسؤولية الا اذا وجد نص بخلاف ذلك في ميثاقها </a:t>
          </a:r>
          <a:endParaRPr lang="ar-IQ" sz="1400" dirty="0"/>
        </a:p>
      </dgm:t>
    </dgm:pt>
    <dgm:pt modelId="{6520DC96-3549-4C0D-8E57-277B69926A9E}" type="parTrans" cxnId="{C8705F9E-8B57-40FC-8A04-11EC95582DD4}">
      <dgm:prSet/>
      <dgm:spPr/>
      <dgm:t>
        <a:bodyPr/>
        <a:lstStyle/>
        <a:p>
          <a:pPr rtl="1"/>
          <a:endParaRPr lang="ar-IQ"/>
        </a:p>
      </dgm:t>
    </dgm:pt>
    <dgm:pt modelId="{BB874844-BDC9-4D3D-A6A1-031B06F013C8}" type="sibTrans" cxnId="{C8705F9E-8B57-40FC-8A04-11EC95582DD4}">
      <dgm:prSet/>
      <dgm:spPr/>
      <dgm:t>
        <a:bodyPr/>
        <a:lstStyle/>
        <a:p>
          <a:pPr rtl="1"/>
          <a:endParaRPr lang="ar-IQ"/>
        </a:p>
      </dgm:t>
    </dgm:pt>
    <dgm:pt modelId="{48E7CD94-3559-46CE-8EBA-70744103DA97}">
      <dgm:prSet phldrT="[Text]" custT="1"/>
      <dgm:spPr>
        <a:solidFill>
          <a:srgbClr val="00B0F0"/>
        </a:solidFill>
      </dgm:spPr>
      <dgm:t>
        <a:bodyPr/>
        <a:lstStyle/>
        <a:p>
          <a:pPr algn="ctr" rtl="1"/>
          <a:r>
            <a:rPr lang="ar-IQ" sz="1400" dirty="0" smtClean="0"/>
            <a:t>اساس مسؤولية الدولة  هي التي انشئت المنظمة ولها سلطة التوجيه والرقابة عليها </a:t>
          </a:r>
          <a:endParaRPr lang="ar-IQ" sz="1400" dirty="0"/>
        </a:p>
      </dgm:t>
    </dgm:pt>
    <dgm:pt modelId="{555C7024-7295-416D-A45F-12BC7F2585B0}" type="parTrans" cxnId="{3FDE294A-E7B7-4C9D-A390-A3896DDFDB45}">
      <dgm:prSet/>
      <dgm:spPr/>
      <dgm:t>
        <a:bodyPr/>
        <a:lstStyle/>
        <a:p>
          <a:pPr rtl="1"/>
          <a:endParaRPr lang="ar-IQ"/>
        </a:p>
      </dgm:t>
    </dgm:pt>
    <dgm:pt modelId="{2E02CB8C-C52B-4C14-91FA-5DFC48C2956A}" type="sibTrans" cxnId="{3FDE294A-E7B7-4C9D-A390-A3896DDFDB45}">
      <dgm:prSet/>
      <dgm:spPr/>
      <dgm:t>
        <a:bodyPr/>
        <a:lstStyle/>
        <a:p>
          <a:pPr rtl="1"/>
          <a:endParaRPr lang="ar-IQ"/>
        </a:p>
      </dgm:t>
    </dgm:pt>
    <dgm:pt modelId="{9D51D833-610C-4318-A311-87D08D07B9F8}" type="pres">
      <dgm:prSet presAssocID="{79165E58-9D05-4234-A5FA-0A151F5CD2F9}" presName="Name0" presStyleCnt="0">
        <dgm:presLayoutVars>
          <dgm:chMax val="1"/>
          <dgm:dir/>
          <dgm:animLvl val="ctr"/>
          <dgm:resizeHandles val="exact"/>
        </dgm:presLayoutVars>
      </dgm:prSet>
      <dgm:spPr/>
      <dgm:t>
        <a:bodyPr/>
        <a:lstStyle/>
        <a:p>
          <a:pPr rtl="1"/>
          <a:endParaRPr lang="ar-IQ"/>
        </a:p>
      </dgm:t>
    </dgm:pt>
    <dgm:pt modelId="{B8B0E1C0-A856-4113-A232-C768766FCD26}" type="pres">
      <dgm:prSet presAssocID="{0665F2AF-A4A5-4C7B-ACEE-D9780C2557ED}" presName="centerShape" presStyleLbl="node0" presStyleIdx="0" presStyleCnt="1" custScaleX="159822"/>
      <dgm:spPr/>
      <dgm:t>
        <a:bodyPr/>
        <a:lstStyle/>
        <a:p>
          <a:pPr rtl="1"/>
          <a:endParaRPr lang="ar-IQ"/>
        </a:p>
      </dgm:t>
    </dgm:pt>
    <dgm:pt modelId="{48067388-A846-4026-90F7-D69693E019AD}" type="pres">
      <dgm:prSet presAssocID="{53912AC8-188B-45D3-96F3-605CA24A9008}" presName="parTrans" presStyleLbl="sibTrans2D1" presStyleIdx="0" presStyleCnt="3"/>
      <dgm:spPr/>
      <dgm:t>
        <a:bodyPr/>
        <a:lstStyle/>
        <a:p>
          <a:pPr rtl="1"/>
          <a:endParaRPr lang="ar-IQ"/>
        </a:p>
      </dgm:t>
    </dgm:pt>
    <dgm:pt modelId="{305AE90D-04E5-4705-88C1-FADD1578DDD0}" type="pres">
      <dgm:prSet presAssocID="{53912AC8-188B-45D3-96F3-605CA24A9008}" presName="connectorText" presStyleLbl="sibTrans2D1" presStyleIdx="0" presStyleCnt="3"/>
      <dgm:spPr/>
      <dgm:t>
        <a:bodyPr/>
        <a:lstStyle/>
        <a:p>
          <a:pPr rtl="1"/>
          <a:endParaRPr lang="ar-IQ"/>
        </a:p>
      </dgm:t>
    </dgm:pt>
    <dgm:pt modelId="{4A8DC7AE-FC67-4734-BBDB-946922BC6B2D}" type="pres">
      <dgm:prSet presAssocID="{9F9DB8AF-AEE5-4FE6-A8DE-E8D32DD5CA23}" presName="node" presStyleLbl="node1" presStyleIdx="0" presStyleCnt="3">
        <dgm:presLayoutVars>
          <dgm:bulletEnabled val="1"/>
        </dgm:presLayoutVars>
      </dgm:prSet>
      <dgm:spPr/>
      <dgm:t>
        <a:bodyPr/>
        <a:lstStyle/>
        <a:p>
          <a:pPr rtl="1"/>
          <a:endParaRPr lang="ar-IQ"/>
        </a:p>
      </dgm:t>
    </dgm:pt>
    <dgm:pt modelId="{2AD76597-058B-4A8C-8FC8-38441FE24350}" type="pres">
      <dgm:prSet presAssocID="{6520DC96-3549-4C0D-8E57-277B69926A9E}" presName="parTrans" presStyleLbl="sibTrans2D1" presStyleIdx="1" presStyleCnt="3"/>
      <dgm:spPr/>
      <dgm:t>
        <a:bodyPr/>
        <a:lstStyle/>
        <a:p>
          <a:pPr rtl="1"/>
          <a:endParaRPr lang="ar-IQ"/>
        </a:p>
      </dgm:t>
    </dgm:pt>
    <dgm:pt modelId="{E476D26F-8513-4C44-B603-4385559215F3}" type="pres">
      <dgm:prSet presAssocID="{6520DC96-3549-4C0D-8E57-277B69926A9E}" presName="connectorText" presStyleLbl="sibTrans2D1" presStyleIdx="1" presStyleCnt="3"/>
      <dgm:spPr/>
      <dgm:t>
        <a:bodyPr/>
        <a:lstStyle/>
        <a:p>
          <a:pPr rtl="1"/>
          <a:endParaRPr lang="ar-IQ"/>
        </a:p>
      </dgm:t>
    </dgm:pt>
    <dgm:pt modelId="{2C4AB980-DC27-42D8-A75F-74EF624A2C1A}" type="pres">
      <dgm:prSet presAssocID="{2493F9BE-3DF5-4848-A4CF-4799AAAC1E26}" presName="node" presStyleLbl="node1" presStyleIdx="1" presStyleCnt="3" custScaleX="192424" custScaleY="123815" custRadScaleRad="133447" custRadScaleInc="-100838">
        <dgm:presLayoutVars>
          <dgm:bulletEnabled val="1"/>
        </dgm:presLayoutVars>
      </dgm:prSet>
      <dgm:spPr/>
      <dgm:t>
        <a:bodyPr/>
        <a:lstStyle/>
        <a:p>
          <a:pPr rtl="1"/>
          <a:endParaRPr lang="ar-IQ"/>
        </a:p>
      </dgm:t>
    </dgm:pt>
    <dgm:pt modelId="{AF26D2A3-532C-43EA-8C57-376391A89125}" type="pres">
      <dgm:prSet presAssocID="{555C7024-7295-416D-A45F-12BC7F2585B0}" presName="parTrans" presStyleLbl="sibTrans2D1" presStyleIdx="2" presStyleCnt="3"/>
      <dgm:spPr/>
      <dgm:t>
        <a:bodyPr/>
        <a:lstStyle/>
        <a:p>
          <a:pPr rtl="1"/>
          <a:endParaRPr lang="ar-IQ"/>
        </a:p>
      </dgm:t>
    </dgm:pt>
    <dgm:pt modelId="{C95C87C3-2B4C-434E-AC97-2660C81B9409}" type="pres">
      <dgm:prSet presAssocID="{555C7024-7295-416D-A45F-12BC7F2585B0}" presName="connectorText" presStyleLbl="sibTrans2D1" presStyleIdx="2" presStyleCnt="3"/>
      <dgm:spPr/>
      <dgm:t>
        <a:bodyPr/>
        <a:lstStyle/>
        <a:p>
          <a:pPr rtl="1"/>
          <a:endParaRPr lang="ar-IQ"/>
        </a:p>
      </dgm:t>
    </dgm:pt>
    <dgm:pt modelId="{E93CB68B-74D0-447E-9A56-600A77D7A81E}" type="pres">
      <dgm:prSet presAssocID="{48E7CD94-3559-46CE-8EBA-70744103DA97}" presName="node" presStyleLbl="node1" presStyleIdx="2" presStyleCnt="3" custScaleX="156577" custScaleY="128771" custRadScaleRad="137646" custRadScaleInc="99768">
        <dgm:presLayoutVars>
          <dgm:bulletEnabled val="1"/>
        </dgm:presLayoutVars>
      </dgm:prSet>
      <dgm:spPr/>
      <dgm:t>
        <a:bodyPr/>
        <a:lstStyle/>
        <a:p>
          <a:pPr rtl="1"/>
          <a:endParaRPr lang="ar-IQ"/>
        </a:p>
      </dgm:t>
    </dgm:pt>
  </dgm:ptLst>
  <dgm:cxnLst>
    <dgm:cxn modelId="{98F40E0F-BF17-4662-BB23-63B390FCD067}" type="presOf" srcId="{6520DC96-3549-4C0D-8E57-277B69926A9E}" destId="{2AD76597-058B-4A8C-8FC8-38441FE24350}" srcOrd="0" destOrd="0" presId="urn:microsoft.com/office/officeart/2005/8/layout/radial5"/>
    <dgm:cxn modelId="{B77B5C56-BFB7-40FD-A4D2-F6C9CB279F72}" type="presOf" srcId="{555C7024-7295-416D-A45F-12BC7F2585B0}" destId="{AF26D2A3-532C-43EA-8C57-376391A89125}" srcOrd="0" destOrd="0" presId="urn:microsoft.com/office/officeart/2005/8/layout/radial5"/>
    <dgm:cxn modelId="{0AC6D9A0-2FB1-4606-81BC-F88FE094AEB1}" type="presOf" srcId="{9F9DB8AF-AEE5-4FE6-A8DE-E8D32DD5CA23}" destId="{4A8DC7AE-FC67-4734-BBDB-946922BC6B2D}" srcOrd="0" destOrd="0" presId="urn:microsoft.com/office/officeart/2005/8/layout/radial5"/>
    <dgm:cxn modelId="{B707A6E8-D4F3-402B-BF61-0E6B652BA92F}" type="presOf" srcId="{2493F9BE-3DF5-4848-A4CF-4799AAAC1E26}" destId="{2C4AB980-DC27-42D8-A75F-74EF624A2C1A}" srcOrd="0" destOrd="0" presId="urn:microsoft.com/office/officeart/2005/8/layout/radial5"/>
    <dgm:cxn modelId="{8745CE19-8A95-4161-8ECE-9BF1ED0F8307}" type="presOf" srcId="{6520DC96-3549-4C0D-8E57-277B69926A9E}" destId="{E476D26F-8513-4C44-B603-4385559215F3}" srcOrd="1" destOrd="0" presId="urn:microsoft.com/office/officeart/2005/8/layout/radial5"/>
    <dgm:cxn modelId="{C8705F9E-8B57-40FC-8A04-11EC95582DD4}" srcId="{0665F2AF-A4A5-4C7B-ACEE-D9780C2557ED}" destId="{2493F9BE-3DF5-4848-A4CF-4799AAAC1E26}" srcOrd="1" destOrd="0" parTransId="{6520DC96-3549-4C0D-8E57-277B69926A9E}" sibTransId="{BB874844-BDC9-4D3D-A6A1-031B06F013C8}"/>
    <dgm:cxn modelId="{449EF8D5-E2FF-4640-9C13-FAFF98965D2E}" type="presOf" srcId="{555C7024-7295-416D-A45F-12BC7F2585B0}" destId="{C95C87C3-2B4C-434E-AC97-2660C81B9409}" srcOrd="1" destOrd="0" presId="urn:microsoft.com/office/officeart/2005/8/layout/radial5"/>
    <dgm:cxn modelId="{87B00BA2-09B0-475C-8174-83F56D4505B8}" srcId="{0665F2AF-A4A5-4C7B-ACEE-D9780C2557ED}" destId="{9F9DB8AF-AEE5-4FE6-A8DE-E8D32DD5CA23}" srcOrd="0" destOrd="0" parTransId="{53912AC8-188B-45D3-96F3-605CA24A9008}" sibTransId="{08A00BF9-729A-4BD6-A401-3853ADE0CBB7}"/>
    <dgm:cxn modelId="{CED5B00B-A80A-4352-87FD-162764AE5492}" type="presOf" srcId="{53912AC8-188B-45D3-96F3-605CA24A9008}" destId="{48067388-A846-4026-90F7-D69693E019AD}" srcOrd="0" destOrd="0" presId="urn:microsoft.com/office/officeart/2005/8/layout/radial5"/>
    <dgm:cxn modelId="{A3D26BE7-E4FB-4D53-8AE8-48DDB16AE48F}" srcId="{79165E58-9D05-4234-A5FA-0A151F5CD2F9}" destId="{0665F2AF-A4A5-4C7B-ACEE-D9780C2557ED}" srcOrd="0" destOrd="0" parTransId="{5E76BB9D-B19A-491F-AF44-9E0DE89D0F17}" sibTransId="{B3AF3E77-8499-4AA8-BC94-F1A1AD4645DA}"/>
    <dgm:cxn modelId="{3D953926-91B3-4E06-B0CC-62028D3EB8FB}" type="presOf" srcId="{53912AC8-188B-45D3-96F3-605CA24A9008}" destId="{305AE90D-04E5-4705-88C1-FADD1578DDD0}" srcOrd="1" destOrd="0" presId="urn:microsoft.com/office/officeart/2005/8/layout/radial5"/>
    <dgm:cxn modelId="{3FDE294A-E7B7-4C9D-A390-A3896DDFDB45}" srcId="{0665F2AF-A4A5-4C7B-ACEE-D9780C2557ED}" destId="{48E7CD94-3559-46CE-8EBA-70744103DA97}" srcOrd="2" destOrd="0" parTransId="{555C7024-7295-416D-A45F-12BC7F2585B0}" sibTransId="{2E02CB8C-C52B-4C14-91FA-5DFC48C2956A}"/>
    <dgm:cxn modelId="{C852C5EF-D3D3-4BDC-B7FF-2F432EBCC019}" type="presOf" srcId="{79165E58-9D05-4234-A5FA-0A151F5CD2F9}" destId="{9D51D833-610C-4318-A311-87D08D07B9F8}" srcOrd="0" destOrd="0" presId="urn:microsoft.com/office/officeart/2005/8/layout/radial5"/>
    <dgm:cxn modelId="{3013C334-4F30-4465-95AC-B6C7F95AD250}" type="presOf" srcId="{48E7CD94-3559-46CE-8EBA-70744103DA97}" destId="{E93CB68B-74D0-447E-9A56-600A77D7A81E}" srcOrd="0" destOrd="0" presId="urn:microsoft.com/office/officeart/2005/8/layout/radial5"/>
    <dgm:cxn modelId="{92C66C20-477F-4BB2-931A-D5BD428E0193}" type="presOf" srcId="{0665F2AF-A4A5-4C7B-ACEE-D9780C2557ED}" destId="{B8B0E1C0-A856-4113-A232-C768766FCD26}" srcOrd="0" destOrd="0" presId="urn:microsoft.com/office/officeart/2005/8/layout/radial5"/>
    <dgm:cxn modelId="{C7C21E47-6062-4259-8AEB-3CF3C66EF843}" type="presParOf" srcId="{9D51D833-610C-4318-A311-87D08D07B9F8}" destId="{B8B0E1C0-A856-4113-A232-C768766FCD26}" srcOrd="0" destOrd="0" presId="urn:microsoft.com/office/officeart/2005/8/layout/radial5"/>
    <dgm:cxn modelId="{34E3A1E3-2BCF-4D6A-8D1F-E05E1BCF37F1}" type="presParOf" srcId="{9D51D833-610C-4318-A311-87D08D07B9F8}" destId="{48067388-A846-4026-90F7-D69693E019AD}" srcOrd="1" destOrd="0" presId="urn:microsoft.com/office/officeart/2005/8/layout/radial5"/>
    <dgm:cxn modelId="{AA81EDDB-62B4-4F9B-B2AA-7EE29FB0B615}" type="presParOf" srcId="{48067388-A846-4026-90F7-D69693E019AD}" destId="{305AE90D-04E5-4705-88C1-FADD1578DDD0}" srcOrd="0" destOrd="0" presId="urn:microsoft.com/office/officeart/2005/8/layout/radial5"/>
    <dgm:cxn modelId="{A1644506-993B-408E-AD86-CB2F41D5A545}" type="presParOf" srcId="{9D51D833-610C-4318-A311-87D08D07B9F8}" destId="{4A8DC7AE-FC67-4734-BBDB-946922BC6B2D}" srcOrd="2" destOrd="0" presId="urn:microsoft.com/office/officeart/2005/8/layout/radial5"/>
    <dgm:cxn modelId="{92B66885-EC85-4A19-9E00-53D8D44D6064}" type="presParOf" srcId="{9D51D833-610C-4318-A311-87D08D07B9F8}" destId="{2AD76597-058B-4A8C-8FC8-38441FE24350}" srcOrd="3" destOrd="0" presId="urn:microsoft.com/office/officeart/2005/8/layout/radial5"/>
    <dgm:cxn modelId="{827A94C8-F0A4-4BAB-80DC-B7ABDA7D1C50}" type="presParOf" srcId="{2AD76597-058B-4A8C-8FC8-38441FE24350}" destId="{E476D26F-8513-4C44-B603-4385559215F3}" srcOrd="0" destOrd="0" presId="urn:microsoft.com/office/officeart/2005/8/layout/radial5"/>
    <dgm:cxn modelId="{31A04C42-432F-4F25-AF98-07A0301C3C88}" type="presParOf" srcId="{9D51D833-610C-4318-A311-87D08D07B9F8}" destId="{2C4AB980-DC27-42D8-A75F-74EF624A2C1A}" srcOrd="4" destOrd="0" presId="urn:microsoft.com/office/officeart/2005/8/layout/radial5"/>
    <dgm:cxn modelId="{D152412C-BD2A-48DD-A1B6-485A3B615502}" type="presParOf" srcId="{9D51D833-610C-4318-A311-87D08D07B9F8}" destId="{AF26D2A3-532C-43EA-8C57-376391A89125}" srcOrd="5" destOrd="0" presId="urn:microsoft.com/office/officeart/2005/8/layout/radial5"/>
    <dgm:cxn modelId="{689C71CB-FD93-4861-861A-06B6EFAAF0DB}" type="presParOf" srcId="{AF26D2A3-532C-43EA-8C57-376391A89125}" destId="{C95C87C3-2B4C-434E-AC97-2660C81B9409}" srcOrd="0" destOrd="0" presId="urn:microsoft.com/office/officeart/2005/8/layout/radial5"/>
    <dgm:cxn modelId="{B026CC00-DC27-48D8-9085-07C344FE79B0}" type="presParOf" srcId="{9D51D833-610C-4318-A311-87D08D07B9F8}" destId="{E93CB68B-74D0-447E-9A56-600A77D7A81E}"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B14471F-4DEE-42BD-A302-A6E17960F00E}" type="doc">
      <dgm:prSet loTypeId="urn:microsoft.com/office/officeart/2005/8/layout/gear1" loCatId="relationship" qsTypeId="urn:microsoft.com/office/officeart/2005/8/quickstyle/simple2" qsCatId="simple" csTypeId="urn:microsoft.com/office/officeart/2005/8/colors/accent0_3" csCatId="mainScheme" phldr="1"/>
      <dgm:spPr/>
    </dgm:pt>
    <dgm:pt modelId="{E524F211-B5AF-4347-832C-69041EF55593}">
      <dgm:prSet phldrT="[Text]" custT="1"/>
      <dgm:spPr>
        <a:solidFill>
          <a:srgbClr val="92D050"/>
        </a:solidFill>
      </dgm:spPr>
      <dgm:t>
        <a:bodyPr/>
        <a:lstStyle/>
        <a:p>
          <a:pPr rtl="1"/>
          <a:r>
            <a:rPr lang="ar-IQ" sz="1400" dirty="0" smtClean="0"/>
            <a:t>محكمة العدل الدولية لا تصدر قرارات بل تعطي  اراء استشارية ولا تقبل استنادً لنص المادة </a:t>
          </a:r>
          <a:r>
            <a:rPr lang="ar-IQ" sz="1400" dirty="0" smtClean="0"/>
            <a:t>42 </a:t>
          </a:r>
          <a:r>
            <a:rPr lang="ar-IQ" sz="1400" dirty="0" smtClean="0"/>
            <a:t>من ميثاق الامم المتحدة ان تكون المنظمات مدعية او مدعى عليها امامها </a:t>
          </a:r>
          <a:endParaRPr lang="ar-IQ" sz="1400" dirty="0"/>
        </a:p>
      </dgm:t>
    </dgm:pt>
    <dgm:pt modelId="{B8AB7115-534A-4D36-A934-9AA4D2EAE931}" type="parTrans" cxnId="{A236F158-938C-4B8E-9671-E05D66168C0D}">
      <dgm:prSet/>
      <dgm:spPr/>
      <dgm:t>
        <a:bodyPr/>
        <a:lstStyle/>
        <a:p>
          <a:pPr rtl="1"/>
          <a:endParaRPr lang="ar-IQ"/>
        </a:p>
      </dgm:t>
    </dgm:pt>
    <dgm:pt modelId="{39E900AD-ECEB-4C71-95B8-41FC1515016B}" type="sibTrans" cxnId="{A236F158-938C-4B8E-9671-E05D66168C0D}">
      <dgm:prSet/>
      <dgm:spPr/>
      <dgm:t>
        <a:bodyPr/>
        <a:lstStyle/>
        <a:p>
          <a:pPr rtl="1"/>
          <a:endParaRPr lang="ar-IQ"/>
        </a:p>
      </dgm:t>
    </dgm:pt>
    <dgm:pt modelId="{6B200D11-2A54-43B4-8C1E-BC53F942F755}">
      <dgm:prSet phldrT="[Text]" custT="1"/>
      <dgm:spPr>
        <a:solidFill>
          <a:srgbClr val="7030A0"/>
        </a:solidFill>
      </dgm:spPr>
      <dgm:t>
        <a:bodyPr/>
        <a:lstStyle/>
        <a:p>
          <a:pPr rtl="1"/>
          <a:r>
            <a:rPr lang="ar-IQ" sz="1400" dirty="0" smtClean="0"/>
            <a:t>قد تقبل بعض المنظمات ووفقاً لميثاقها ان تعد رأي المحكمة الاستشاري التفسيري ملزماً لها فيما يتعلق بتفسير اتفاقها وهو ما اخذت به اتفاقية حصانات وامتيازات الامم المتحدة 1946</a:t>
          </a:r>
          <a:endParaRPr lang="ar-IQ" sz="1400" dirty="0"/>
        </a:p>
      </dgm:t>
    </dgm:pt>
    <dgm:pt modelId="{E70C787F-4E70-4C5C-94B2-6007E36064CA}" type="parTrans" cxnId="{5A93894E-9648-4C0E-B39C-363A491E3FCF}">
      <dgm:prSet/>
      <dgm:spPr/>
      <dgm:t>
        <a:bodyPr/>
        <a:lstStyle/>
        <a:p>
          <a:pPr rtl="1"/>
          <a:endParaRPr lang="ar-IQ"/>
        </a:p>
      </dgm:t>
    </dgm:pt>
    <dgm:pt modelId="{452F0AC8-20AD-4AED-80ED-90115F566BA6}" type="sibTrans" cxnId="{5A93894E-9648-4C0E-B39C-363A491E3FCF}">
      <dgm:prSet/>
      <dgm:spPr/>
      <dgm:t>
        <a:bodyPr/>
        <a:lstStyle/>
        <a:p>
          <a:pPr rtl="1"/>
          <a:endParaRPr lang="ar-IQ"/>
        </a:p>
      </dgm:t>
    </dgm:pt>
    <dgm:pt modelId="{5D6DA8A8-259C-4F07-A6DB-4ABAFEEEFA17}">
      <dgm:prSet phldrT="[Text]" custT="1"/>
      <dgm:spPr>
        <a:solidFill>
          <a:srgbClr val="00B0F0"/>
        </a:solidFill>
      </dgm:spPr>
      <dgm:t>
        <a:bodyPr/>
        <a:lstStyle/>
        <a:p>
          <a:pPr rtl="1"/>
          <a:r>
            <a:rPr lang="ar-IQ" sz="1400" dirty="0" smtClean="0"/>
            <a:t>ذهبت بعض المنظمات الى انشاء محاكم خاصة بها لحل الاشكاليات وممارسة وظيفة اصدار قرارات نهائية</a:t>
          </a:r>
          <a:endParaRPr lang="ar-IQ" sz="1400" dirty="0"/>
        </a:p>
      </dgm:t>
    </dgm:pt>
    <dgm:pt modelId="{67400313-2BC6-4DE7-89ED-10DCA1CA08EB}" type="parTrans" cxnId="{FAA1239D-8914-4D66-8BF5-1027B9C5D5C4}">
      <dgm:prSet/>
      <dgm:spPr/>
      <dgm:t>
        <a:bodyPr/>
        <a:lstStyle/>
        <a:p>
          <a:pPr rtl="1"/>
          <a:endParaRPr lang="ar-IQ"/>
        </a:p>
      </dgm:t>
    </dgm:pt>
    <dgm:pt modelId="{D88CDBE9-049B-465B-9526-9FEEB43A0245}" type="sibTrans" cxnId="{FAA1239D-8914-4D66-8BF5-1027B9C5D5C4}">
      <dgm:prSet/>
      <dgm:spPr/>
      <dgm:t>
        <a:bodyPr/>
        <a:lstStyle/>
        <a:p>
          <a:pPr rtl="1"/>
          <a:endParaRPr lang="ar-IQ"/>
        </a:p>
      </dgm:t>
    </dgm:pt>
    <dgm:pt modelId="{8C403AD8-9E86-43A3-B17B-79DCA0DD1D63}" type="pres">
      <dgm:prSet presAssocID="{8B14471F-4DEE-42BD-A302-A6E17960F00E}" presName="composite" presStyleCnt="0">
        <dgm:presLayoutVars>
          <dgm:chMax val="3"/>
          <dgm:animLvl val="lvl"/>
          <dgm:resizeHandles val="exact"/>
        </dgm:presLayoutVars>
      </dgm:prSet>
      <dgm:spPr/>
    </dgm:pt>
    <dgm:pt modelId="{20B3B795-0DCE-4AE3-9209-B4C3B421A82F}" type="pres">
      <dgm:prSet presAssocID="{E524F211-B5AF-4347-832C-69041EF55593}" presName="gear1" presStyleLbl="node1" presStyleIdx="0" presStyleCnt="3" custLinFactNeighborX="-6818" custLinFactNeighborY="-6759">
        <dgm:presLayoutVars>
          <dgm:chMax val="1"/>
          <dgm:bulletEnabled val="1"/>
        </dgm:presLayoutVars>
      </dgm:prSet>
      <dgm:spPr/>
      <dgm:t>
        <a:bodyPr/>
        <a:lstStyle/>
        <a:p>
          <a:pPr rtl="1"/>
          <a:endParaRPr lang="ar-IQ"/>
        </a:p>
      </dgm:t>
    </dgm:pt>
    <dgm:pt modelId="{354D4C61-B29B-4CA7-AABC-6D5D94E906AD}" type="pres">
      <dgm:prSet presAssocID="{E524F211-B5AF-4347-832C-69041EF55593}" presName="gear1srcNode" presStyleLbl="node1" presStyleIdx="0" presStyleCnt="3"/>
      <dgm:spPr/>
      <dgm:t>
        <a:bodyPr/>
        <a:lstStyle/>
        <a:p>
          <a:pPr rtl="1"/>
          <a:endParaRPr lang="ar-IQ"/>
        </a:p>
      </dgm:t>
    </dgm:pt>
    <dgm:pt modelId="{13B5141F-90B5-4C24-8693-8B03C3859FCB}" type="pres">
      <dgm:prSet presAssocID="{E524F211-B5AF-4347-832C-69041EF55593}" presName="gear1dstNode" presStyleLbl="node1" presStyleIdx="0" presStyleCnt="3"/>
      <dgm:spPr/>
      <dgm:t>
        <a:bodyPr/>
        <a:lstStyle/>
        <a:p>
          <a:pPr rtl="1"/>
          <a:endParaRPr lang="ar-IQ"/>
        </a:p>
      </dgm:t>
    </dgm:pt>
    <dgm:pt modelId="{CD70B5AF-F3A3-413C-9B08-45D10A13BFC4}" type="pres">
      <dgm:prSet presAssocID="{6B200D11-2A54-43B4-8C1E-BC53F942F755}" presName="gear2" presStyleLbl="node1" presStyleIdx="1" presStyleCnt="3" custScaleX="173234" custScaleY="142501" custLinFactNeighborX="-47941" custLinFactNeighborY="40611">
        <dgm:presLayoutVars>
          <dgm:chMax val="1"/>
          <dgm:bulletEnabled val="1"/>
        </dgm:presLayoutVars>
      </dgm:prSet>
      <dgm:spPr/>
      <dgm:t>
        <a:bodyPr/>
        <a:lstStyle/>
        <a:p>
          <a:pPr rtl="1"/>
          <a:endParaRPr lang="ar-IQ"/>
        </a:p>
      </dgm:t>
    </dgm:pt>
    <dgm:pt modelId="{8C0D1DFD-959F-44CC-9CAB-9CA675B4A6F4}" type="pres">
      <dgm:prSet presAssocID="{6B200D11-2A54-43B4-8C1E-BC53F942F755}" presName="gear2srcNode" presStyleLbl="node1" presStyleIdx="1" presStyleCnt="3"/>
      <dgm:spPr/>
      <dgm:t>
        <a:bodyPr/>
        <a:lstStyle/>
        <a:p>
          <a:pPr rtl="1"/>
          <a:endParaRPr lang="ar-IQ"/>
        </a:p>
      </dgm:t>
    </dgm:pt>
    <dgm:pt modelId="{479494B6-D8CB-46C9-8B38-6DAA7C7545C9}" type="pres">
      <dgm:prSet presAssocID="{6B200D11-2A54-43B4-8C1E-BC53F942F755}" presName="gear2dstNode" presStyleLbl="node1" presStyleIdx="1" presStyleCnt="3"/>
      <dgm:spPr/>
      <dgm:t>
        <a:bodyPr/>
        <a:lstStyle/>
        <a:p>
          <a:pPr rtl="1"/>
          <a:endParaRPr lang="ar-IQ"/>
        </a:p>
      </dgm:t>
    </dgm:pt>
    <dgm:pt modelId="{ABCB2A5D-37E9-4CB9-BC84-C576A1F03996}" type="pres">
      <dgm:prSet presAssocID="{5D6DA8A8-259C-4F07-A6DB-4ABAFEEEFA17}" presName="gear3" presStyleLbl="node1" presStyleIdx="2" presStyleCnt="3" custScaleX="142843" custScaleY="127773"/>
      <dgm:spPr/>
      <dgm:t>
        <a:bodyPr/>
        <a:lstStyle/>
        <a:p>
          <a:pPr rtl="1"/>
          <a:endParaRPr lang="ar-IQ"/>
        </a:p>
      </dgm:t>
    </dgm:pt>
    <dgm:pt modelId="{2D519B4F-523E-4841-B28B-85687A615482}" type="pres">
      <dgm:prSet presAssocID="{5D6DA8A8-259C-4F07-A6DB-4ABAFEEEFA17}" presName="gear3tx" presStyleLbl="node1" presStyleIdx="2" presStyleCnt="3">
        <dgm:presLayoutVars>
          <dgm:chMax val="1"/>
          <dgm:bulletEnabled val="1"/>
        </dgm:presLayoutVars>
      </dgm:prSet>
      <dgm:spPr/>
      <dgm:t>
        <a:bodyPr/>
        <a:lstStyle/>
        <a:p>
          <a:pPr rtl="1"/>
          <a:endParaRPr lang="ar-IQ"/>
        </a:p>
      </dgm:t>
    </dgm:pt>
    <dgm:pt modelId="{271F1947-F1FA-41BF-8F53-72A0DEFACE6A}" type="pres">
      <dgm:prSet presAssocID="{5D6DA8A8-259C-4F07-A6DB-4ABAFEEEFA17}" presName="gear3srcNode" presStyleLbl="node1" presStyleIdx="2" presStyleCnt="3"/>
      <dgm:spPr/>
      <dgm:t>
        <a:bodyPr/>
        <a:lstStyle/>
        <a:p>
          <a:pPr rtl="1"/>
          <a:endParaRPr lang="ar-IQ"/>
        </a:p>
      </dgm:t>
    </dgm:pt>
    <dgm:pt modelId="{62CE9E33-3311-4ED5-8C7F-1FBE5334AE5C}" type="pres">
      <dgm:prSet presAssocID="{5D6DA8A8-259C-4F07-A6DB-4ABAFEEEFA17}" presName="gear3dstNode" presStyleLbl="node1" presStyleIdx="2" presStyleCnt="3"/>
      <dgm:spPr/>
      <dgm:t>
        <a:bodyPr/>
        <a:lstStyle/>
        <a:p>
          <a:pPr rtl="1"/>
          <a:endParaRPr lang="ar-IQ"/>
        </a:p>
      </dgm:t>
    </dgm:pt>
    <dgm:pt modelId="{0F15A74C-FC61-41CF-B73E-71B3D280113F}" type="pres">
      <dgm:prSet presAssocID="{39E900AD-ECEB-4C71-95B8-41FC1515016B}" presName="connector1" presStyleLbl="sibTrans2D1" presStyleIdx="0" presStyleCnt="3" custLinFactNeighborX="-1459" custLinFactNeighborY="-5941"/>
      <dgm:spPr/>
      <dgm:t>
        <a:bodyPr/>
        <a:lstStyle/>
        <a:p>
          <a:pPr rtl="1"/>
          <a:endParaRPr lang="ar-IQ"/>
        </a:p>
      </dgm:t>
    </dgm:pt>
    <dgm:pt modelId="{F1B87AAA-6CCC-4DA0-A9C8-2CBCB7C27C00}" type="pres">
      <dgm:prSet presAssocID="{452F0AC8-20AD-4AED-80ED-90115F566BA6}" presName="connector2" presStyleLbl="sibTrans2D1" presStyleIdx="1" presStyleCnt="3" custLinFactNeighborX="-16184" custLinFactNeighborY="-12545"/>
      <dgm:spPr/>
      <dgm:t>
        <a:bodyPr/>
        <a:lstStyle/>
        <a:p>
          <a:pPr rtl="1"/>
          <a:endParaRPr lang="ar-IQ"/>
        </a:p>
      </dgm:t>
    </dgm:pt>
    <dgm:pt modelId="{0CEAEBD5-304B-4F23-A392-9D0DF61093E9}" type="pres">
      <dgm:prSet presAssocID="{D88CDBE9-049B-465B-9526-9FEEB43A0245}" presName="connector3" presStyleLbl="sibTrans2D1" presStyleIdx="2" presStyleCnt="3" custLinFactNeighborX="-12315" custLinFactNeighborY="-5194"/>
      <dgm:spPr/>
      <dgm:t>
        <a:bodyPr/>
        <a:lstStyle/>
        <a:p>
          <a:pPr rtl="1"/>
          <a:endParaRPr lang="ar-IQ"/>
        </a:p>
      </dgm:t>
    </dgm:pt>
  </dgm:ptLst>
  <dgm:cxnLst>
    <dgm:cxn modelId="{0403A2AD-6A1B-47F3-8BAE-6A45DCF11A73}" type="presOf" srcId="{E524F211-B5AF-4347-832C-69041EF55593}" destId="{354D4C61-B29B-4CA7-AABC-6D5D94E906AD}" srcOrd="1" destOrd="0" presId="urn:microsoft.com/office/officeart/2005/8/layout/gear1"/>
    <dgm:cxn modelId="{80CCB033-4508-4C7A-9C8E-44DA1D423B7A}" type="presOf" srcId="{5D6DA8A8-259C-4F07-A6DB-4ABAFEEEFA17}" destId="{ABCB2A5D-37E9-4CB9-BC84-C576A1F03996}" srcOrd="0" destOrd="0" presId="urn:microsoft.com/office/officeart/2005/8/layout/gear1"/>
    <dgm:cxn modelId="{C8E85FE3-12E1-4A35-9998-84CDCEF8CD0B}" type="presOf" srcId="{6B200D11-2A54-43B4-8C1E-BC53F942F755}" destId="{CD70B5AF-F3A3-413C-9B08-45D10A13BFC4}" srcOrd="0" destOrd="0" presId="urn:microsoft.com/office/officeart/2005/8/layout/gear1"/>
    <dgm:cxn modelId="{2F83623B-8AF3-490B-BF2D-0A58F726DAC3}" type="presOf" srcId="{D88CDBE9-049B-465B-9526-9FEEB43A0245}" destId="{0CEAEBD5-304B-4F23-A392-9D0DF61093E9}" srcOrd="0" destOrd="0" presId="urn:microsoft.com/office/officeart/2005/8/layout/gear1"/>
    <dgm:cxn modelId="{DB618206-34F5-4A4C-8D1D-2BCAC7236A92}" type="presOf" srcId="{E524F211-B5AF-4347-832C-69041EF55593}" destId="{13B5141F-90B5-4C24-8693-8B03C3859FCB}" srcOrd="2" destOrd="0" presId="urn:microsoft.com/office/officeart/2005/8/layout/gear1"/>
    <dgm:cxn modelId="{5A93894E-9648-4C0E-B39C-363A491E3FCF}" srcId="{8B14471F-4DEE-42BD-A302-A6E17960F00E}" destId="{6B200D11-2A54-43B4-8C1E-BC53F942F755}" srcOrd="1" destOrd="0" parTransId="{E70C787F-4E70-4C5C-94B2-6007E36064CA}" sibTransId="{452F0AC8-20AD-4AED-80ED-90115F566BA6}"/>
    <dgm:cxn modelId="{6CB4C3D2-42A2-443A-88FA-BCAE833C6193}" type="presOf" srcId="{8B14471F-4DEE-42BD-A302-A6E17960F00E}" destId="{8C403AD8-9E86-43A3-B17B-79DCA0DD1D63}" srcOrd="0" destOrd="0" presId="urn:microsoft.com/office/officeart/2005/8/layout/gear1"/>
    <dgm:cxn modelId="{54131869-7586-4833-9F4F-9117E9984273}" type="presOf" srcId="{6B200D11-2A54-43B4-8C1E-BC53F942F755}" destId="{479494B6-D8CB-46C9-8B38-6DAA7C7545C9}" srcOrd="2" destOrd="0" presId="urn:microsoft.com/office/officeart/2005/8/layout/gear1"/>
    <dgm:cxn modelId="{FAA1239D-8914-4D66-8BF5-1027B9C5D5C4}" srcId="{8B14471F-4DEE-42BD-A302-A6E17960F00E}" destId="{5D6DA8A8-259C-4F07-A6DB-4ABAFEEEFA17}" srcOrd="2" destOrd="0" parTransId="{67400313-2BC6-4DE7-89ED-10DCA1CA08EB}" sibTransId="{D88CDBE9-049B-465B-9526-9FEEB43A0245}"/>
    <dgm:cxn modelId="{7E85D063-CCC9-49C1-B1A7-D1C2715F7C73}" type="presOf" srcId="{5D6DA8A8-259C-4F07-A6DB-4ABAFEEEFA17}" destId="{2D519B4F-523E-4841-B28B-85687A615482}" srcOrd="1" destOrd="0" presId="urn:microsoft.com/office/officeart/2005/8/layout/gear1"/>
    <dgm:cxn modelId="{6174315B-21A2-4FC0-A5B4-91D9C3F677B5}" type="presOf" srcId="{6B200D11-2A54-43B4-8C1E-BC53F942F755}" destId="{8C0D1DFD-959F-44CC-9CAB-9CA675B4A6F4}" srcOrd="1" destOrd="0" presId="urn:microsoft.com/office/officeart/2005/8/layout/gear1"/>
    <dgm:cxn modelId="{25B22D81-6202-4CE5-B866-460F815C4875}" type="presOf" srcId="{5D6DA8A8-259C-4F07-A6DB-4ABAFEEEFA17}" destId="{271F1947-F1FA-41BF-8F53-72A0DEFACE6A}" srcOrd="2" destOrd="0" presId="urn:microsoft.com/office/officeart/2005/8/layout/gear1"/>
    <dgm:cxn modelId="{D8B57973-5A0D-408C-BC64-8F6B7239D1F1}" type="presOf" srcId="{E524F211-B5AF-4347-832C-69041EF55593}" destId="{20B3B795-0DCE-4AE3-9209-B4C3B421A82F}" srcOrd="0" destOrd="0" presId="urn:microsoft.com/office/officeart/2005/8/layout/gear1"/>
    <dgm:cxn modelId="{B05B2B56-34A9-4CED-8D88-CBCF5C907FCA}" type="presOf" srcId="{5D6DA8A8-259C-4F07-A6DB-4ABAFEEEFA17}" destId="{62CE9E33-3311-4ED5-8C7F-1FBE5334AE5C}" srcOrd="3" destOrd="0" presId="urn:microsoft.com/office/officeart/2005/8/layout/gear1"/>
    <dgm:cxn modelId="{A236F158-938C-4B8E-9671-E05D66168C0D}" srcId="{8B14471F-4DEE-42BD-A302-A6E17960F00E}" destId="{E524F211-B5AF-4347-832C-69041EF55593}" srcOrd="0" destOrd="0" parTransId="{B8AB7115-534A-4D36-A934-9AA4D2EAE931}" sibTransId="{39E900AD-ECEB-4C71-95B8-41FC1515016B}"/>
    <dgm:cxn modelId="{C67B8CF7-D5CC-4A8B-A3DB-9769C2CA8A8B}" type="presOf" srcId="{39E900AD-ECEB-4C71-95B8-41FC1515016B}" destId="{0F15A74C-FC61-41CF-B73E-71B3D280113F}" srcOrd="0" destOrd="0" presId="urn:microsoft.com/office/officeart/2005/8/layout/gear1"/>
    <dgm:cxn modelId="{35FCF5CB-46E3-499C-864E-152384F08AE2}" type="presOf" srcId="{452F0AC8-20AD-4AED-80ED-90115F566BA6}" destId="{F1B87AAA-6CCC-4DA0-A9C8-2CBCB7C27C00}" srcOrd="0" destOrd="0" presId="urn:microsoft.com/office/officeart/2005/8/layout/gear1"/>
    <dgm:cxn modelId="{8D4CD31E-FAAE-4C7C-81BB-9EA7F48C4B64}" type="presParOf" srcId="{8C403AD8-9E86-43A3-B17B-79DCA0DD1D63}" destId="{20B3B795-0DCE-4AE3-9209-B4C3B421A82F}" srcOrd="0" destOrd="0" presId="urn:microsoft.com/office/officeart/2005/8/layout/gear1"/>
    <dgm:cxn modelId="{25BC9B1D-1857-499D-8EC0-E6C1FF1BAA8E}" type="presParOf" srcId="{8C403AD8-9E86-43A3-B17B-79DCA0DD1D63}" destId="{354D4C61-B29B-4CA7-AABC-6D5D94E906AD}" srcOrd="1" destOrd="0" presId="urn:microsoft.com/office/officeart/2005/8/layout/gear1"/>
    <dgm:cxn modelId="{0C03A905-6EC5-43F0-9780-761C39781B1A}" type="presParOf" srcId="{8C403AD8-9E86-43A3-B17B-79DCA0DD1D63}" destId="{13B5141F-90B5-4C24-8693-8B03C3859FCB}" srcOrd="2" destOrd="0" presId="urn:microsoft.com/office/officeart/2005/8/layout/gear1"/>
    <dgm:cxn modelId="{607A2806-A278-4A25-B2D8-F0A634270CFD}" type="presParOf" srcId="{8C403AD8-9E86-43A3-B17B-79DCA0DD1D63}" destId="{CD70B5AF-F3A3-413C-9B08-45D10A13BFC4}" srcOrd="3" destOrd="0" presId="urn:microsoft.com/office/officeart/2005/8/layout/gear1"/>
    <dgm:cxn modelId="{C02325B6-C362-4DE4-B1E3-3EB2419D497D}" type="presParOf" srcId="{8C403AD8-9E86-43A3-B17B-79DCA0DD1D63}" destId="{8C0D1DFD-959F-44CC-9CAB-9CA675B4A6F4}" srcOrd="4" destOrd="0" presId="urn:microsoft.com/office/officeart/2005/8/layout/gear1"/>
    <dgm:cxn modelId="{22440D82-758C-4000-B3C0-2FD5496F82CB}" type="presParOf" srcId="{8C403AD8-9E86-43A3-B17B-79DCA0DD1D63}" destId="{479494B6-D8CB-46C9-8B38-6DAA7C7545C9}" srcOrd="5" destOrd="0" presId="urn:microsoft.com/office/officeart/2005/8/layout/gear1"/>
    <dgm:cxn modelId="{15381E32-32A4-4EFC-BB47-D2C5F5390FDC}" type="presParOf" srcId="{8C403AD8-9E86-43A3-B17B-79DCA0DD1D63}" destId="{ABCB2A5D-37E9-4CB9-BC84-C576A1F03996}" srcOrd="6" destOrd="0" presId="urn:microsoft.com/office/officeart/2005/8/layout/gear1"/>
    <dgm:cxn modelId="{27FAD54E-65CC-4215-8BEB-BEA86FE33125}" type="presParOf" srcId="{8C403AD8-9E86-43A3-B17B-79DCA0DD1D63}" destId="{2D519B4F-523E-4841-B28B-85687A615482}" srcOrd="7" destOrd="0" presId="urn:microsoft.com/office/officeart/2005/8/layout/gear1"/>
    <dgm:cxn modelId="{9737443C-46DB-4997-A85A-309D7B75695E}" type="presParOf" srcId="{8C403AD8-9E86-43A3-B17B-79DCA0DD1D63}" destId="{271F1947-F1FA-41BF-8F53-72A0DEFACE6A}" srcOrd="8" destOrd="0" presId="urn:microsoft.com/office/officeart/2005/8/layout/gear1"/>
    <dgm:cxn modelId="{78F921B1-48E4-4BD3-82A1-F9DBAF724186}" type="presParOf" srcId="{8C403AD8-9E86-43A3-B17B-79DCA0DD1D63}" destId="{62CE9E33-3311-4ED5-8C7F-1FBE5334AE5C}" srcOrd="9" destOrd="0" presId="urn:microsoft.com/office/officeart/2005/8/layout/gear1"/>
    <dgm:cxn modelId="{04B4F5EA-48CA-44CB-B9C2-1ED9EB2C1235}" type="presParOf" srcId="{8C403AD8-9E86-43A3-B17B-79DCA0DD1D63}" destId="{0F15A74C-FC61-41CF-B73E-71B3D280113F}" srcOrd="10" destOrd="0" presId="urn:microsoft.com/office/officeart/2005/8/layout/gear1"/>
    <dgm:cxn modelId="{CD4D69F5-6DCC-4BCE-9CB5-23DE2D253900}" type="presParOf" srcId="{8C403AD8-9E86-43A3-B17B-79DCA0DD1D63}" destId="{F1B87AAA-6CCC-4DA0-A9C8-2CBCB7C27C00}" srcOrd="11" destOrd="0" presId="urn:microsoft.com/office/officeart/2005/8/layout/gear1"/>
    <dgm:cxn modelId="{117A3E07-E1BB-44DB-8703-A9E5326AA79B}" type="presParOf" srcId="{8C403AD8-9E86-43A3-B17B-79DCA0DD1D63}" destId="{0CEAEBD5-304B-4F23-A392-9D0DF61093E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E15733-35DD-4875-8F49-D19EFDB8B14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85346D48-66B8-41D4-9021-A2608A751FCF}">
      <dgm:prSet phldrT="[Text]" custT="1"/>
      <dgm:spPr>
        <a:solidFill>
          <a:srgbClr val="FF0000">
            <a:alpha val="90000"/>
          </a:srgbClr>
        </a:solidFill>
      </dgm:spPr>
      <dgm:t>
        <a:bodyPr/>
        <a:lstStyle/>
        <a:p>
          <a:pPr algn="ctr" rtl="1"/>
          <a:r>
            <a:rPr lang="ar-IQ" sz="2000" dirty="0" smtClean="0"/>
            <a:t>1. حقوق المنظمة الدولية في مجال العلاقات وفقاً لقواعد القانون الدولي العام </a:t>
          </a:r>
          <a:endParaRPr lang="ar-IQ" sz="2000" dirty="0"/>
        </a:p>
      </dgm:t>
    </dgm:pt>
    <dgm:pt modelId="{DAEF24FB-CC6E-4DF3-A083-92A5DE9F986F}" type="parTrans" cxnId="{13EC8147-6868-4111-B44C-760D9ADBB14A}">
      <dgm:prSet/>
      <dgm:spPr/>
      <dgm:t>
        <a:bodyPr/>
        <a:lstStyle/>
        <a:p>
          <a:pPr algn="ctr" rtl="1"/>
          <a:endParaRPr lang="ar-IQ"/>
        </a:p>
      </dgm:t>
    </dgm:pt>
    <dgm:pt modelId="{4A2D7FBA-FF94-4111-80B3-1A6D694E0E1A}" type="sibTrans" cxnId="{13EC8147-6868-4111-B44C-760D9ADBB14A}">
      <dgm:prSet/>
      <dgm:spPr/>
      <dgm:t>
        <a:bodyPr/>
        <a:lstStyle/>
        <a:p>
          <a:pPr algn="ctr" rtl="1"/>
          <a:endParaRPr lang="ar-IQ"/>
        </a:p>
      </dgm:t>
    </dgm:pt>
    <dgm:pt modelId="{FE46A3C4-9C08-4D50-B54C-2325E414E80A}">
      <dgm:prSet phldrT="[Text]" custT="1"/>
      <dgm:spPr>
        <a:solidFill>
          <a:srgbClr val="FFFF00">
            <a:alpha val="90000"/>
          </a:srgbClr>
        </a:solidFill>
      </dgm:spPr>
      <dgm:t>
        <a:bodyPr/>
        <a:lstStyle/>
        <a:p>
          <a:pPr algn="ctr" rtl="1"/>
          <a:r>
            <a:rPr lang="ar-IQ" sz="2000" dirty="0" smtClean="0"/>
            <a:t>ج. حق التقاضي </a:t>
          </a:r>
          <a:endParaRPr lang="ar-IQ" sz="2000" dirty="0"/>
        </a:p>
      </dgm:t>
    </dgm:pt>
    <dgm:pt modelId="{869E5BDE-CFF8-4260-B24F-F5B10B1DF1E2}" type="parTrans" cxnId="{3F3FA129-7378-4155-9936-254EFD83A33A}">
      <dgm:prSet/>
      <dgm:spPr/>
      <dgm:t>
        <a:bodyPr/>
        <a:lstStyle/>
        <a:p>
          <a:pPr algn="ctr" rtl="1"/>
          <a:endParaRPr lang="ar-IQ"/>
        </a:p>
      </dgm:t>
    </dgm:pt>
    <dgm:pt modelId="{2C0A6DFF-31ED-4461-B28B-20A7018D0EA1}" type="sibTrans" cxnId="{3F3FA129-7378-4155-9936-254EFD83A33A}">
      <dgm:prSet/>
      <dgm:spPr/>
      <dgm:t>
        <a:bodyPr/>
        <a:lstStyle/>
        <a:p>
          <a:pPr algn="ctr" rtl="1"/>
          <a:endParaRPr lang="ar-IQ"/>
        </a:p>
      </dgm:t>
    </dgm:pt>
    <dgm:pt modelId="{0B7D99CA-24D9-4016-9A62-E1E960DE04EA}">
      <dgm:prSet phldrT="[Text]" custT="1"/>
      <dgm:spPr>
        <a:solidFill>
          <a:srgbClr val="92D050">
            <a:alpha val="90000"/>
          </a:srgbClr>
        </a:solidFill>
      </dgm:spPr>
      <dgm:t>
        <a:bodyPr/>
        <a:lstStyle/>
        <a:p>
          <a:pPr algn="ctr" rtl="1"/>
          <a:r>
            <a:rPr lang="ar-IQ" sz="2000" dirty="0" smtClean="0"/>
            <a:t>ب. ممارسة الحماية الدبلوماسية لموظفيها والعاملين بها </a:t>
          </a:r>
          <a:endParaRPr lang="ar-IQ" sz="2000" dirty="0"/>
        </a:p>
      </dgm:t>
    </dgm:pt>
    <dgm:pt modelId="{5113BBCA-1AEE-4007-AA47-79CAA36BF5CE}" type="parTrans" cxnId="{A473CA2A-2A3A-4F2A-AEEE-B3B1881B8F24}">
      <dgm:prSet/>
      <dgm:spPr/>
      <dgm:t>
        <a:bodyPr/>
        <a:lstStyle/>
        <a:p>
          <a:pPr algn="ctr" rtl="1"/>
          <a:endParaRPr lang="ar-IQ"/>
        </a:p>
      </dgm:t>
    </dgm:pt>
    <dgm:pt modelId="{AE3BD7EE-AC31-4ACA-A7CB-445B33EF11B9}" type="sibTrans" cxnId="{A473CA2A-2A3A-4F2A-AEEE-B3B1881B8F24}">
      <dgm:prSet/>
      <dgm:spPr/>
      <dgm:t>
        <a:bodyPr/>
        <a:lstStyle/>
        <a:p>
          <a:pPr algn="ctr" rtl="1"/>
          <a:endParaRPr lang="ar-IQ"/>
        </a:p>
      </dgm:t>
    </dgm:pt>
    <dgm:pt modelId="{D52F6CB9-D7F7-4A2F-9BCC-3D1A9F844A83}">
      <dgm:prSet phldrT="[Text]" custT="1"/>
      <dgm:spPr/>
      <dgm:t>
        <a:bodyPr/>
        <a:lstStyle/>
        <a:p>
          <a:pPr algn="ctr" rtl="1"/>
          <a:r>
            <a:rPr lang="ar-IQ" sz="2000" dirty="0" smtClean="0"/>
            <a:t>أ. حق عقد الاتفاقيات والمعاهدات </a:t>
          </a:r>
          <a:endParaRPr lang="ar-IQ" sz="2000" dirty="0"/>
        </a:p>
      </dgm:t>
    </dgm:pt>
    <dgm:pt modelId="{67CBAF50-FD46-4748-9CE0-F3FB63D2F453}" type="parTrans" cxnId="{89B286C5-66BC-44C1-9653-3CAB25DA4F69}">
      <dgm:prSet/>
      <dgm:spPr/>
      <dgm:t>
        <a:bodyPr/>
        <a:lstStyle/>
        <a:p>
          <a:pPr algn="ctr" rtl="1"/>
          <a:endParaRPr lang="ar-IQ"/>
        </a:p>
      </dgm:t>
    </dgm:pt>
    <dgm:pt modelId="{58BC5337-807C-4E71-B481-6BF784686164}" type="sibTrans" cxnId="{89B286C5-66BC-44C1-9653-3CAB25DA4F69}">
      <dgm:prSet/>
      <dgm:spPr/>
      <dgm:t>
        <a:bodyPr/>
        <a:lstStyle/>
        <a:p>
          <a:pPr algn="ctr" rtl="1"/>
          <a:endParaRPr lang="ar-IQ"/>
        </a:p>
      </dgm:t>
    </dgm:pt>
    <dgm:pt modelId="{0791F975-276D-4164-AFD7-42154881699E}" type="pres">
      <dgm:prSet presAssocID="{87E15733-35DD-4875-8F49-D19EFDB8B143}" presName="hierChild1" presStyleCnt="0">
        <dgm:presLayoutVars>
          <dgm:chPref val="1"/>
          <dgm:dir/>
          <dgm:animOne val="branch"/>
          <dgm:animLvl val="lvl"/>
          <dgm:resizeHandles/>
        </dgm:presLayoutVars>
      </dgm:prSet>
      <dgm:spPr/>
      <dgm:t>
        <a:bodyPr/>
        <a:lstStyle/>
        <a:p>
          <a:pPr rtl="1"/>
          <a:endParaRPr lang="ar-IQ"/>
        </a:p>
      </dgm:t>
    </dgm:pt>
    <dgm:pt modelId="{F5A020DB-1ED6-4DE7-A792-2583C313E9E5}" type="pres">
      <dgm:prSet presAssocID="{85346D48-66B8-41D4-9021-A2608A751FCF}" presName="hierRoot1" presStyleCnt="0"/>
      <dgm:spPr/>
    </dgm:pt>
    <dgm:pt modelId="{6C6EBEDD-DB9C-4C47-ABC0-0ABF1D34F9BD}" type="pres">
      <dgm:prSet presAssocID="{85346D48-66B8-41D4-9021-A2608A751FCF}" presName="composite" presStyleCnt="0"/>
      <dgm:spPr/>
    </dgm:pt>
    <dgm:pt modelId="{7160DB82-0A1B-4A84-A3FD-A6A52E3C7D71}" type="pres">
      <dgm:prSet presAssocID="{85346D48-66B8-41D4-9021-A2608A751FCF}" presName="background" presStyleLbl="node0" presStyleIdx="0" presStyleCnt="1"/>
      <dgm:spPr/>
    </dgm:pt>
    <dgm:pt modelId="{3A50E4A3-A9F6-456C-955F-5DEA44646468}" type="pres">
      <dgm:prSet presAssocID="{85346D48-66B8-41D4-9021-A2608A751FCF}" presName="text" presStyleLbl="fgAcc0" presStyleIdx="0" presStyleCnt="1">
        <dgm:presLayoutVars>
          <dgm:chPref val="3"/>
        </dgm:presLayoutVars>
      </dgm:prSet>
      <dgm:spPr/>
      <dgm:t>
        <a:bodyPr/>
        <a:lstStyle/>
        <a:p>
          <a:pPr rtl="1"/>
          <a:endParaRPr lang="ar-IQ"/>
        </a:p>
      </dgm:t>
    </dgm:pt>
    <dgm:pt modelId="{CBA66127-5D3C-4283-B731-6EE80AC625AD}" type="pres">
      <dgm:prSet presAssocID="{85346D48-66B8-41D4-9021-A2608A751FCF}" presName="hierChild2" presStyleCnt="0"/>
      <dgm:spPr/>
    </dgm:pt>
    <dgm:pt modelId="{67DD8886-AD8B-4189-AA65-323BBA202EC6}" type="pres">
      <dgm:prSet presAssocID="{869E5BDE-CFF8-4260-B24F-F5B10B1DF1E2}" presName="Name10" presStyleLbl="parChTrans1D2" presStyleIdx="0" presStyleCnt="3"/>
      <dgm:spPr/>
      <dgm:t>
        <a:bodyPr/>
        <a:lstStyle/>
        <a:p>
          <a:pPr rtl="1"/>
          <a:endParaRPr lang="ar-IQ"/>
        </a:p>
      </dgm:t>
    </dgm:pt>
    <dgm:pt modelId="{1B00DDD7-CBF1-4B5C-95D4-3D03963C4E2A}" type="pres">
      <dgm:prSet presAssocID="{FE46A3C4-9C08-4D50-B54C-2325E414E80A}" presName="hierRoot2" presStyleCnt="0"/>
      <dgm:spPr/>
    </dgm:pt>
    <dgm:pt modelId="{699E1F26-0E3B-4F07-B57F-3CAA671182F0}" type="pres">
      <dgm:prSet presAssocID="{FE46A3C4-9C08-4D50-B54C-2325E414E80A}" presName="composite2" presStyleCnt="0"/>
      <dgm:spPr/>
    </dgm:pt>
    <dgm:pt modelId="{84469EC9-FAC0-4DE9-82EC-F06DE92BDF1C}" type="pres">
      <dgm:prSet presAssocID="{FE46A3C4-9C08-4D50-B54C-2325E414E80A}" presName="background2" presStyleLbl="node2" presStyleIdx="0" presStyleCnt="3"/>
      <dgm:spPr/>
    </dgm:pt>
    <dgm:pt modelId="{6E945D54-9F39-456A-A7F6-5FC8536A219D}" type="pres">
      <dgm:prSet presAssocID="{FE46A3C4-9C08-4D50-B54C-2325E414E80A}" presName="text2" presStyleLbl="fgAcc2" presStyleIdx="0" presStyleCnt="3">
        <dgm:presLayoutVars>
          <dgm:chPref val="3"/>
        </dgm:presLayoutVars>
      </dgm:prSet>
      <dgm:spPr/>
      <dgm:t>
        <a:bodyPr/>
        <a:lstStyle/>
        <a:p>
          <a:pPr rtl="1"/>
          <a:endParaRPr lang="ar-IQ"/>
        </a:p>
      </dgm:t>
    </dgm:pt>
    <dgm:pt modelId="{3BE97381-224B-48EE-B6B4-C5D9F849BBEF}" type="pres">
      <dgm:prSet presAssocID="{FE46A3C4-9C08-4D50-B54C-2325E414E80A}" presName="hierChild3" presStyleCnt="0"/>
      <dgm:spPr/>
    </dgm:pt>
    <dgm:pt modelId="{71E34E9C-FD64-48CF-9458-AE47D201C084}" type="pres">
      <dgm:prSet presAssocID="{5113BBCA-1AEE-4007-AA47-79CAA36BF5CE}" presName="Name10" presStyleLbl="parChTrans1D2" presStyleIdx="1" presStyleCnt="3"/>
      <dgm:spPr/>
      <dgm:t>
        <a:bodyPr/>
        <a:lstStyle/>
        <a:p>
          <a:pPr rtl="1"/>
          <a:endParaRPr lang="ar-IQ"/>
        </a:p>
      </dgm:t>
    </dgm:pt>
    <dgm:pt modelId="{4D7F4CEC-50C1-49BC-BF1B-139AD7DDD9FB}" type="pres">
      <dgm:prSet presAssocID="{0B7D99CA-24D9-4016-9A62-E1E960DE04EA}" presName="hierRoot2" presStyleCnt="0"/>
      <dgm:spPr/>
    </dgm:pt>
    <dgm:pt modelId="{059C258B-DB44-4465-B863-46A1DFC3F9DC}" type="pres">
      <dgm:prSet presAssocID="{0B7D99CA-24D9-4016-9A62-E1E960DE04EA}" presName="composite2" presStyleCnt="0"/>
      <dgm:spPr/>
    </dgm:pt>
    <dgm:pt modelId="{4FA509E8-EA35-4754-8B3B-640896E52571}" type="pres">
      <dgm:prSet presAssocID="{0B7D99CA-24D9-4016-9A62-E1E960DE04EA}" presName="background2" presStyleLbl="node2" presStyleIdx="1" presStyleCnt="3"/>
      <dgm:spPr/>
    </dgm:pt>
    <dgm:pt modelId="{D4800338-B951-424C-BFB9-72F477569694}" type="pres">
      <dgm:prSet presAssocID="{0B7D99CA-24D9-4016-9A62-E1E960DE04EA}" presName="text2" presStyleLbl="fgAcc2" presStyleIdx="1" presStyleCnt="3">
        <dgm:presLayoutVars>
          <dgm:chPref val="3"/>
        </dgm:presLayoutVars>
      </dgm:prSet>
      <dgm:spPr/>
      <dgm:t>
        <a:bodyPr/>
        <a:lstStyle/>
        <a:p>
          <a:pPr rtl="1"/>
          <a:endParaRPr lang="ar-IQ"/>
        </a:p>
      </dgm:t>
    </dgm:pt>
    <dgm:pt modelId="{3C21FA98-0B11-4B25-BAD5-27E2E9B4AB7A}" type="pres">
      <dgm:prSet presAssocID="{0B7D99CA-24D9-4016-9A62-E1E960DE04EA}" presName="hierChild3" presStyleCnt="0"/>
      <dgm:spPr/>
    </dgm:pt>
    <dgm:pt modelId="{29F1930C-BC6C-4D21-8DA4-6057465ACC38}" type="pres">
      <dgm:prSet presAssocID="{67CBAF50-FD46-4748-9CE0-F3FB63D2F453}" presName="Name10" presStyleLbl="parChTrans1D2" presStyleIdx="2" presStyleCnt="3"/>
      <dgm:spPr/>
      <dgm:t>
        <a:bodyPr/>
        <a:lstStyle/>
        <a:p>
          <a:pPr rtl="1"/>
          <a:endParaRPr lang="ar-IQ"/>
        </a:p>
      </dgm:t>
    </dgm:pt>
    <dgm:pt modelId="{7DB267FB-6FB3-4BF6-B535-61352F88455E}" type="pres">
      <dgm:prSet presAssocID="{D52F6CB9-D7F7-4A2F-9BCC-3D1A9F844A83}" presName="hierRoot2" presStyleCnt="0"/>
      <dgm:spPr/>
    </dgm:pt>
    <dgm:pt modelId="{B36EB773-7B60-46C1-9D66-AF1BC51F08C9}" type="pres">
      <dgm:prSet presAssocID="{D52F6CB9-D7F7-4A2F-9BCC-3D1A9F844A83}" presName="composite2" presStyleCnt="0"/>
      <dgm:spPr/>
    </dgm:pt>
    <dgm:pt modelId="{B7690D36-C9C0-40FC-BC10-EC9EA0D4BE08}" type="pres">
      <dgm:prSet presAssocID="{D52F6CB9-D7F7-4A2F-9BCC-3D1A9F844A83}" presName="background2" presStyleLbl="node2" presStyleIdx="2" presStyleCnt="3"/>
      <dgm:spPr/>
    </dgm:pt>
    <dgm:pt modelId="{2333EE66-37AD-412F-9818-D46C9F6EAB5C}" type="pres">
      <dgm:prSet presAssocID="{D52F6CB9-D7F7-4A2F-9BCC-3D1A9F844A83}" presName="text2" presStyleLbl="fgAcc2" presStyleIdx="2" presStyleCnt="3">
        <dgm:presLayoutVars>
          <dgm:chPref val="3"/>
        </dgm:presLayoutVars>
      </dgm:prSet>
      <dgm:spPr/>
      <dgm:t>
        <a:bodyPr/>
        <a:lstStyle/>
        <a:p>
          <a:pPr rtl="1"/>
          <a:endParaRPr lang="ar-IQ"/>
        </a:p>
      </dgm:t>
    </dgm:pt>
    <dgm:pt modelId="{40B6257E-19B6-4669-AE77-376FCF4621C3}" type="pres">
      <dgm:prSet presAssocID="{D52F6CB9-D7F7-4A2F-9BCC-3D1A9F844A83}" presName="hierChild3" presStyleCnt="0"/>
      <dgm:spPr/>
    </dgm:pt>
  </dgm:ptLst>
  <dgm:cxnLst>
    <dgm:cxn modelId="{13EC8147-6868-4111-B44C-760D9ADBB14A}" srcId="{87E15733-35DD-4875-8F49-D19EFDB8B143}" destId="{85346D48-66B8-41D4-9021-A2608A751FCF}" srcOrd="0" destOrd="0" parTransId="{DAEF24FB-CC6E-4DF3-A083-92A5DE9F986F}" sibTransId="{4A2D7FBA-FF94-4111-80B3-1A6D694E0E1A}"/>
    <dgm:cxn modelId="{90404CEE-C8BB-4C4C-92FB-DB6350FC7D2F}" type="presOf" srcId="{0B7D99CA-24D9-4016-9A62-E1E960DE04EA}" destId="{D4800338-B951-424C-BFB9-72F477569694}" srcOrd="0" destOrd="0" presId="urn:microsoft.com/office/officeart/2005/8/layout/hierarchy1"/>
    <dgm:cxn modelId="{48006205-68AF-44BA-8239-80D015C96349}" type="presOf" srcId="{87E15733-35DD-4875-8F49-D19EFDB8B143}" destId="{0791F975-276D-4164-AFD7-42154881699E}" srcOrd="0" destOrd="0" presId="urn:microsoft.com/office/officeart/2005/8/layout/hierarchy1"/>
    <dgm:cxn modelId="{CA0B722E-D01D-4C63-BBFC-7FF9AEDE952B}" type="presOf" srcId="{5113BBCA-1AEE-4007-AA47-79CAA36BF5CE}" destId="{71E34E9C-FD64-48CF-9458-AE47D201C084}" srcOrd="0" destOrd="0" presId="urn:microsoft.com/office/officeart/2005/8/layout/hierarchy1"/>
    <dgm:cxn modelId="{74980D3A-F0DA-44C9-B020-7E95C780AA54}" type="presOf" srcId="{67CBAF50-FD46-4748-9CE0-F3FB63D2F453}" destId="{29F1930C-BC6C-4D21-8DA4-6057465ACC38}" srcOrd="0" destOrd="0" presId="urn:microsoft.com/office/officeart/2005/8/layout/hierarchy1"/>
    <dgm:cxn modelId="{54D9600D-AF01-498C-8A98-209C4B005A99}" type="presOf" srcId="{D52F6CB9-D7F7-4A2F-9BCC-3D1A9F844A83}" destId="{2333EE66-37AD-412F-9818-D46C9F6EAB5C}" srcOrd="0" destOrd="0" presId="urn:microsoft.com/office/officeart/2005/8/layout/hierarchy1"/>
    <dgm:cxn modelId="{89B286C5-66BC-44C1-9653-3CAB25DA4F69}" srcId="{85346D48-66B8-41D4-9021-A2608A751FCF}" destId="{D52F6CB9-D7F7-4A2F-9BCC-3D1A9F844A83}" srcOrd="2" destOrd="0" parTransId="{67CBAF50-FD46-4748-9CE0-F3FB63D2F453}" sibTransId="{58BC5337-807C-4E71-B481-6BF784686164}"/>
    <dgm:cxn modelId="{79F4436C-F7EC-41B4-BE3B-1190E21148F4}" type="presOf" srcId="{FE46A3C4-9C08-4D50-B54C-2325E414E80A}" destId="{6E945D54-9F39-456A-A7F6-5FC8536A219D}" srcOrd="0" destOrd="0" presId="urn:microsoft.com/office/officeart/2005/8/layout/hierarchy1"/>
    <dgm:cxn modelId="{3F3FA129-7378-4155-9936-254EFD83A33A}" srcId="{85346D48-66B8-41D4-9021-A2608A751FCF}" destId="{FE46A3C4-9C08-4D50-B54C-2325E414E80A}" srcOrd="0" destOrd="0" parTransId="{869E5BDE-CFF8-4260-B24F-F5B10B1DF1E2}" sibTransId="{2C0A6DFF-31ED-4461-B28B-20A7018D0EA1}"/>
    <dgm:cxn modelId="{6F1665A8-7D7F-4002-B196-A3858C8C81BA}" type="presOf" srcId="{869E5BDE-CFF8-4260-B24F-F5B10B1DF1E2}" destId="{67DD8886-AD8B-4189-AA65-323BBA202EC6}" srcOrd="0" destOrd="0" presId="urn:microsoft.com/office/officeart/2005/8/layout/hierarchy1"/>
    <dgm:cxn modelId="{A473CA2A-2A3A-4F2A-AEEE-B3B1881B8F24}" srcId="{85346D48-66B8-41D4-9021-A2608A751FCF}" destId="{0B7D99CA-24D9-4016-9A62-E1E960DE04EA}" srcOrd="1" destOrd="0" parTransId="{5113BBCA-1AEE-4007-AA47-79CAA36BF5CE}" sibTransId="{AE3BD7EE-AC31-4ACA-A7CB-445B33EF11B9}"/>
    <dgm:cxn modelId="{6BC1C458-99C1-4C57-B059-E4AEA02CDE61}" type="presOf" srcId="{85346D48-66B8-41D4-9021-A2608A751FCF}" destId="{3A50E4A3-A9F6-456C-955F-5DEA44646468}" srcOrd="0" destOrd="0" presId="urn:microsoft.com/office/officeart/2005/8/layout/hierarchy1"/>
    <dgm:cxn modelId="{06237FD5-3651-4A1E-8C72-2262FC9C7738}" type="presParOf" srcId="{0791F975-276D-4164-AFD7-42154881699E}" destId="{F5A020DB-1ED6-4DE7-A792-2583C313E9E5}" srcOrd="0" destOrd="0" presId="urn:microsoft.com/office/officeart/2005/8/layout/hierarchy1"/>
    <dgm:cxn modelId="{E93742FA-E6F5-4989-8F60-2DB02A7B6142}" type="presParOf" srcId="{F5A020DB-1ED6-4DE7-A792-2583C313E9E5}" destId="{6C6EBEDD-DB9C-4C47-ABC0-0ABF1D34F9BD}" srcOrd="0" destOrd="0" presId="urn:microsoft.com/office/officeart/2005/8/layout/hierarchy1"/>
    <dgm:cxn modelId="{15A322F6-BAB9-4688-B328-14AF63B5102E}" type="presParOf" srcId="{6C6EBEDD-DB9C-4C47-ABC0-0ABF1D34F9BD}" destId="{7160DB82-0A1B-4A84-A3FD-A6A52E3C7D71}" srcOrd="0" destOrd="0" presId="urn:microsoft.com/office/officeart/2005/8/layout/hierarchy1"/>
    <dgm:cxn modelId="{D4029788-F528-4353-AE4B-129AC3B9C0D9}" type="presParOf" srcId="{6C6EBEDD-DB9C-4C47-ABC0-0ABF1D34F9BD}" destId="{3A50E4A3-A9F6-456C-955F-5DEA44646468}" srcOrd="1" destOrd="0" presId="urn:microsoft.com/office/officeart/2005/8/layout/hierarchy1"/>
    <dgm:cxn modelId="{38CE809F-BD07-4E80-AD94-4A5937DDC8E8}" type="presParOf" srcId="{F5A020DB-1ED6-4DE7-A792-2583C313E9E5}" destId="{CBA66127-5D3C-4283-B731-6EE80AC625AD}" srcOrd="1" destOrd="0" presId="urn:microsoft.com/office/officeart/2005/8/layout/hierarchy1"/>
    <dgm:cxn modelId="{8477CD67-D3B5-4B94-9DA1-50DC12D37B53}" type="presParOf" srcId="{CBA66127-5D3C-4283-B731-6EE80AC625AD}" destId="{67DD8886-AD8B-4189-AA65-323BBA202EC6}" srcOrd="0" destOrd="0" presId="urn:microsoft.com/office/officeart/2005/8/layout/hierarchy1"/>
    <dgm:cxn modelId="{28CB937A-C3C4-46CC-95D5-6B8FF9F68DEA}" type="presParOf" srcId="{CBA66127-5D3C-4283-B731-6EE80AC625AD}" destId="{1B00DDD7-CBF1-4B5C-95D4-3D03963C4E2A}" srcOrd="1" destOrd="0" presId="urn:microsoft.com/office/officeart/2005/8/layout/hierarchy1"/>
    <dgm:cxn modelId="{88C66F0B-913B-42CD-A5F3-FA125839742E}" type="presParOf" srcId="{1B00DDD7-CBF1-4B5C-95D4-3D03963C4E2A}" destId="{699E1F26-0E3B-4F07-B57F-3CAA671182F0}" srcOrd="0" destOrd="0" presId="urn:microsoft.com/office/officeart/2005/8/layout/hierarchy1"/>
    <dgm:cxn modelId="{F079D36B-0AD4-48A0-934F-155905484FAB}" type="presParOf" srcId="{699E1F26-0E3B-4F07-B57F-3CAA671182F0}" destId="{84469EC9-FAC0-4DE9-82EC-F06DE92BDF1C}" srcOrd="0" destOrd="0" presId="urn:microsoft.com/office/officeart/2005/8/layout/hierarchy1"/>
    <dgm:cxn modelId="{9C8F45FF-F42E-4947-9DB6-927A9B594542}" type="presParOf" srcId="{699E1F26-0E3B-4F07-B57F-3CAA671182F0}" destId="{6E945D54-9F39-456A-A7F6-5FC8536A219D}" srcOrd="1" destOrd="0" presId="urn:microsoft.com/office/officeart/2005/8/layout/hierarchy1"/>
    <dgm:cxn modelId="{B7AEBD8E-41D7-4ADD-B9C2-4C8366F0A30B}" type="presParOf" srcId="{1B00DDD7-CBF1-4B5C-95D4-3D03963C4E2A}" destId="{3BE97381-224B-48EE-B6B4-C5D9F849BBEF}" srcOrd="1" destOrd="0" presId="urn:microsoft.com/office/officeart/2005/8/layout/hierarchy1"/>
    <dgm:cxn modelId="{5A82BBDD-E972-4A84-8433-F62A4F5F674F}" type="presParOf" srcId="{CBA66127-5D3C-4283-B731-6EE80AC625AD}" destId="{71E34E9C-FD64-48CF-9458-AE47D201C084}" srcOrd="2" destOrd="0" presId="urn:microsoft.com/office/officeart/2005/8/layout/hierarchy1"/>
    <dgm:cxn modelId="{630D58EB-3597-427C-913A-F1C2B4A36A37}" type="presParOf" srcId="{CBA66127-5D3C-4283-B731-6EE80AC625AD}" destId="{4D7F4CEC-50C1-49BC-BF1B-139AD7DDD9FB}" srcOrd="3" destOrd="0" presId="urn:microsoft.com/office/officeart/2005/8/layout/hierarchy1"/>
    <dgm:cxn modelId="{0280FEA2-DDFA-4DDF-9E76-2819A98E4BCB}" type="presParOf" srcId="{4D7F4CEC-50C1-49BC-BF1B-139AD7DDD9FB}" destId="{059C258B-DB44-4465-B863-46A1DFC3F9DC}" srcOrd="0" destOrd="0" presId="urn:microsoft.com/office/officeart/2005/8/layout/hierarchy1"/>
    <dgm:cxn modelId="{B78FA7D1-9BAE-4DE4-9F05-23B52CE2652B}" type="presParOf" srcId="{059C258B-DB44-4465-B863-46A1DFC3F9DC}" destId="{4FA509E8-EA35-4754-8B3B-640896E52571}" srcOrd="0" destOrd="0" presId="urn:microsoft.com/office/officeart/2005/8/layout/hierarchy1"/>
    <dgm:cxn modelId="{BD2EB578-D603-4ED4-8221-54F043BA7B16}" type="presParOf" srcId="{059C258B-DB44-4465-B863-46A1DFC3F9DC}" destId="{D4800338-B951-424C-BFB9-72F477569694}" srcOrd="1" destOrd="0" presId="urn:microsoft.com/office/officeart/2005/8/layout/hierarchy1"/>
    <dgm:cxn modelId="{72E5E3FE-727C-429A-B416-24C6A031F196}" type="presParOf" srcId="{4D7F4CEC-50C1-49BC-BF1B-139AD7DDD9FB}" destId="{3C21FA98-0B11-4B25-BAD5-27E2E9B4AB7A}" srcOrd="1" destOrd="0" presId="urn:microsoft.com/office/officeart/2005/8/layout/hierarchy1"/>
    <dgm:cxn modelId="{8C12A026-3CA8-440C-A32C-B45A2D28799E}" type="presParOf" srcId="{CBA66127-5D3C-4283-B731-6EE80AC625AD}" destId="{29F1930C-BC6C-4D21-8DA4-6057465ACC38}" srcOrd="4" destOrd="0" presId="urn:microsoft.com/office/officeart/2005/8/layout/hierarchy1"/>
    <dgm:cxn modelId="{EB850036-BD6F-4B08-A25B-41E7E66DC9DB}" type="presParOf" srcId="{CBA66127-5D3C-4283-B731-6EE80AC625AD}" destId="{7DB267FB-6FB3-4BF6-B535-61352F88455E}" srcOrd="5" destOrd="0" presId="urn:microsoft.com/office/officeart/2005/8/layout/hierarchy1"/>
    <dgm:cxn modelId="{0B0C824F-3D07-4628-AF1F-5133E561923D}" type="presParOf" srcId="{7DB267FB-6FB3-4BF6-B535-61352F88455E}" destId="{B36EB773-7B60-46C1-9D66-AF1BC51F08C9}" srcOrd="0" destOrd="0" presId="urn:microsoft.com/office/officeart/2005/8/layout/hierarchy1"/>
    <dgm:cxn modelId="{23655AB5-4F8A-40F1-B415-EA895ECDB7B9}" type="presParOf" srcId="{B36EB773-7B60-46C1-9D66-AF1BC51F08C9}" destId="{B7690D36-C9C0-40FC-BC10-EC9EA0D4BE08}" srcOrd="0" destOrd="0" presId="urn:microsoft.com/office/officeart/2005/8/layout/hierarchy1"/>
    <dgm:cxn modelId="{729B83CB-39C5-47D1-9EA5-C38C03966C3D}" type="presParOf" srcId="{B36EB773-7B60-46C1-9D66-AF1BC51F08C9}" destId="{2333EE66-37AD-412F-9818-D46C9F6EAB5C}" srcOrd="1" destOrd="0" presId="urn:microsoft.com/office/officeart/2005/8/layout/hierarchy1"/>
    <dgm:cxn modelId="{45968872-6203-4022-9A27-0B30B841E30F}" type="presParOf" srcId="{7DB267FB-6FB3-4BF6-B535-61352F88455E}" destId="{40B6257E-19B6-4669-AE77-376FCF4621C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28C008-F631-4CA9-A3E8-82BF62874422}"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pPr rtl="1"/>
          <a:endParaRPr lang="ar-IQ"/>
        </a:p>
      </dgm:t>
    </dgm:pt>
    <dgm:pt modelId="{58B664CE-A8A6-477E-9373-95ABBAE148C6}">
      <dgm:prSet phldrT="[Text]" custT="1"/>
      <dgm:spPr>
        <a:solidFill>
          <a:srgbClr val="EC4065"/>
        </a:solidFill>
      </dgm:spPr>
      <dgm:t>
        <a:bodyPr/>
        <a:lstStyle/>
        <a:p>
          <a:pPr rtl="1"/>
          <a:r>
            <a:rPr lang="ar-IQ" sz="1600" dirty="0" smtClean="0"/>
            <a:t>أ. حق عقد الاتفاقيات والمعاهدات </a:t>
          </a:r>
          <a:r>
            <a:rPr lang="ar-IQ" sz="1600" dirty="0" smtClean="0"/>
            <a:t> والقيام بالتصرفات وفقاً لقواعد القانون الدولي العام </a:t>
          </a:r>
          <a:endParaRPr lang="ar-IQ" sz="1600" dirty="0"/>
        </a:p>
      </dgm:t>
    </dgm:pt>
    <dgm:pt modelId="{2FDD0A49-2AA1-4284-8126-E6D8F0DFFE58}" type="parTrans" cxnId="{DB659730-FBF7-4D26-A27D-B70B4E57CF54}">
      <dgm:prSet/>
      <dgm:spPr/>
      <dgm:t>
        <a:bodyPr/>
        <a:lstStyle/>
        <a:p>
          <a:pPr rtl="1"/>
          <a:endParaRPr lang="ar-IQ"/>
        </a:p>
      </dgm:t>
    </dgm:pt>
    <dgm:pt modelId="{24CE898D-49DE-4EC7-804B-5709A2A7C19C}" type="sibTrans" cxnId="{DB659730-FBF7-4D26-A27D-B70B4E57CF54}">
      <dgm:prSet/>
      <dgm:spPr/>
      <dgm:t>
        <a:bodyPr/>
        <a:lstStyle/>
        <a:p>
          <a:pPr rtl="1"/>
          <a:endParaRPr lang="ar-IQ"/>
        </a:p>
      </dgm:t>
    </dgm:pt>
    <dgm:pt modelId="{6B1F300B-2575-4605-B9FF-B60CC9EC3D3E}" type="asst">
      <dgm:prSet phldrT="[Text]" custT="1"/>
      <dgm:spPr>
        <a:solidFill>
          <a:srgbClr val="D7E646"/>
        </a:solidFill>
      </dgm:spPr>
      <dgm:t>
        <a:bodyPr/>
        <a:lstStyle/>
        <a:p>
          <a:pPr rtl="1"/>
          <a:r>
            <a:rPr lang="ar-IQ" sz="1600" dirty="0" smtClean="0">
              <a:solidFill>
                <a:srgbClr val="002060"/>
              </a:solidFill>
            </a:rPr>
            <a:t>وفقاً لقواعد القانون الدولي العام ووفقا لميثاقها وحدودها سواء مع الدول الاعضاء وغير الاعضاء او هيئات او منظمات وضمن حدود ميثاقها </a:t>
          </a:r>
          <a:endParaRPr lang="ar-IQ" sz="1600" dirty="0">
            <a:solidFill>
              <a:srgbClr val="002060"/>
            </a:solidFill>
          </a:endParaRPr>
        </a:p>
      </dgm:t>
    </dgm:pt>
    <dgm:pt modelId="{E4085625-8223-45D0-9689-99771EC4FB13}" type="parTrans" cxnId="{218E98E2-4062-4515-AA53-DC4D0489FD36}">
      <dgm:prSet/>
      <dgm:spPr/>
      <dgm:t>
        <a:bodyPr/>
        <a:lstStyle/>
        <a:p>
          <a:pPr rtl="1"/>
          <a:endParaRPr lang="ar-IQ"/>
        </a:p>
      </dgm:t>
    </dgm:pt>
    <dgm:pt modelId="{DF7E8DAD-D01C-44B6-8C98-AB54AE5AD7B3}" type="sibTrans" cxnId="{218E98E2-4062-4515-AA53-DC4D0489FD36}">
      <dgm:prSet/>
      <dgm:spPr/>
      <dgm:t>
        <a:bodyPr/>
        <a:lstStyle/>
        <a:p>
          <a:pPr rtl="1"/>
          <a:endParaRPr lang="ar-IQ"/>
        </a:p>
      </dgm:t>
    </dgm:pt>
    <dgm:pt modelId="{92F48D6C-EFCA-4BCF-A027-252F2381F0EA}">
      <dgm:prSet phldrT="[Text]" custT="1"/>
      <dgm:spPr>
        <a:solidFill>
          <a:srgbClr val="5189DB"/>
        </a:solidFill>
      </dgm:spPr>
      <dgm:t>
        <a:bodyPr/>
        <a:lstStyle/>
        <a:p>
          <a:pPr rtl="1"/>
          <a:r>
            <a:rPr lang="ar-IQ" sz="1600" dirty="0" smtClean="0"/>
            <a:t>قد تعقد اتفاقات مع الدول الاعضاء استنادا الى شخصيتها الذانية مثاله ما تبرمه من عن طريق مجلس الامن وفقاً للمادة 43 من الميثاق لتزويده بقوات تسهل عملية حفظ الامن والسلم الدوليين </a:t>
          </a:r>
          <a:endParaRPr lang="ar-IQ" sz="1600" dirty="0"/>
        </a:p>
      </dgm:t>
    </dgm:pt>
    <dgm:pt modelId="{3DB0C002-5C3C-4B4D-9B00-CFB6BC649D82}" type="parTrans" cxnId="{42B02B85-8113-4598-BB43-FC983F3FDB34}">
      <dgm:prSet/>
      <dgm:spPr/>
      <dgm:t>
        <a:bodyPr/>
        <a:lstStyle/>
        <a:p>
          <a:pPr rtl="1"/>
          <a:endParaRPr lang="ar-IQ"/>
        </a:p>
      </dgm:t>
    </dgm:pt>
    <dgm:pt modelId="{7087F2A2-7413-4132-88C8-2CBDBF44A234}" type="sibTrans" cxnId="{42B02B85-8113-4598-BB43-FC983F3FDB34}">
      <dgm:prSet/>
      <dgm:spPr/>
      <dgm:t>
        <a:bodyPr/>
        <a:lstStyle/>
        <a:p>
          <a:pPr rtl="1"/>
          <a:endParaRPr lang="ar-IQ"/>
        </a:p>
      </dgm:t>
    </dgm:pt>
    <dgm:pt modelId="{03D835E1-FD2E-4F78-AA81-3215FD7816B6}">
      <dgm:prSet phldrT="[Text]" custT="1"/>
      <dgm:spPr>
        <a:solidFill>
          <a:srgbClr val="59EC40"/>
        </a:solidFill>
      </dgm:spPr>
      <dgm:t>
        <a:bodyPr/>
        <a:lstStyle/>
        <a:p>
          <a:pPr rtl="1"/>
          <a:r>
            <a:rPr lang="ar-IQ" sz="1600" dirty="0" smtClean="0"/>
            <a:t>ما تعقده من اتفاقيات مع منظمات دولية اخرى مثال ما اشارت اليه المادتان 57 و 63 من ميثاق الامم المتحدة والوكالات </a:t>
          </a:r>
          <a:r>
            <a:rPr lang="ar-IQ" sz="1600" dirty="0" smtClean="0"/>
            <a:t>المتخصصة .</a:t>
          </a:r>
          <a:endParaRPr lang="ar-IQ" sz="1600" dirty="0" smtClean="0"/>
        </a:p>
      </dgm:t>
    </dgm:pt>
    <dgm:pt modelId="{9FD697BD-F63C-4720-9DB1-2C2461993BEC}" type="parTrans" cxnId="{00ADCD09-8A70-450A-A67A-ECBCA38B7E5F}">
      <dgm:prSet/>
      <dgm:spPr/>
      <dgm:t>
        <a:bodyPr/>
        <a:lstStyle/>
        <a:p>
          <a:pPr rtl="1"/>
          <a:endParaRPr lang="ar-IQ"/>
        </a:p>
      </dgm:t>
    </dgm:pt>
    <dgm:pt modelId="{0CA25E9B-A25E-47DA-8921-24D399066F3C}" type="sibTrans" cxnId="{00ADCD09-8A70-450A-A67A-ECBCA38B7E5F}">
      <dgm:prSet/>
      <dgm:spPr/>
      <dgm:t>
        <a:bodyPr/>
        <a:lstStyle/>
        <a:p>
          <a:pPr rtl="1"/>
          <a:endParaRPr lang="ar-IQ"/>
        </a:p>
      </dgm:t>
    </dgm:pt>
    <dgm:pt modelId="{D0C9C073-D142-442E-B32D-AE1FD70D7400}" type="pres">
      <dgm:prSet presAssocID="{1E28C008-F631-4CA9-A3E8-82BF62874422}" presName="hierChild1" presStyleCnt="0">
        <dgm:presLayoutVars>
          <dgm:orgChart val="1"/>
          <dgm:chPref val="1"/>
          <dgm:dir/>
          <dgm:animOne val="branch"/>
          <dgm:animLvl val="lvl"/>
          <dgm:resizeHandles/>
        </dgm:presLayoutVars>
      </dgm:prSet>
      <dgm:spPr/>
      <dgm:t>
        <a:bodyPr/>
        <a:lstStyle/>
        <a:p>
          <a:pPr rtl="1"/>
          <a:endParaRPr lang="ar-IQ"/>
        </a:p>
      </dgm:t>
    </dgm:pt>
    <dgm:pt modelId="{F0F7DCBC-B0E2-460C-BA06-320B38C40E13}" type="pres">
      <dgm:prSet presAssocID="{58B664CE-A8A6-477E-9373-95ABBAE148C6}" presName="hierRoot1" presStyleCnt="0">
        <dgm:presLayoutVars>
          <dgm:hierBranch val="init"/>
        </dgm:presLayoutVars>
      </dgm:prSet>
      <dgm:spPr/>
    </dgm:pt>
    <dgm:pt modelId="{51C7CB78-9501-46EB-9DE5-134D226B431F}" type="pres">
      <dgm:prSet presAssocID="{58B664CE-A8A6-477E-9373-95ABBAE148C6}" presName="rootComposite1" presStyleCnt="0"/>
      <dgm:spPr/>
    </dgm:pt>
    <dgm:pt modelId="{89D3040B-D03C-489A-83C3-D00E665B8C7D}" type="pres">
      <dgm:prSet presAssocID="{58B664CE-A8A6-477E-9373-95ABBAE148C6}" presName="rootText1" presStyleLbl="node0" presStyleIdx="0" presStyleCnt="1" custScaleX="158026" custScaleY="250629" custLinFactNeighborX="-33451" custLinFactNeighborY="11167">
        <dgm:presLayoutVars>
          <dgm:chPref val="3"/>
        </dgm:presLayoutVars>
      </dgm:prSet>
      <dgm:spPr/>
      <dgm:t>
        <a:bodyPr/>
        <a:lstStyle/>
        <a:p>
          <a:pPr rtl="1"/>
          <a:endParaRPr lang="ar-IQ"/>
        </a:p>
      </dgm:t>
    </dgm:pt>
    <dgm:pt modelId="{A930ADDB-103A-4184-A9EA-039F28F80452}" type="pres">
      <dgm:prSet presAssocID="{58B664CE-A8A6-477E-9373-95ABBAE148C6}" presName="rootConnector1" presStyleLbl="node1" presStyleIdx="0" presStyleCnt="0"/>
      <dgm:spPr/>
      <dgm:t>
        <a:bodyPr/>
        <a:lstStyle/>
        <a:p>
          <a:pPr rtl="1"/>
          <a:endParaRPr lang="ar-IQ"/>
        </a:p>
      </dgm:t>
    </dgm:pt>
    <dgm:pt modelId="{85A60BD9-AB16-47F0-A9AF-E298352E5350}" type="pres">
      <dgm:prSet presAssocID="{58B664CE-A8A6-477E-9373-95ABBAE148C6}" presName="hierChild2" presStyleCnt="0"/>
      <dgm:spPr/>
    </dgm:pt>
    <dgm:pt modelId="{AF4BAAC2-346E-4126-A6F8-4E4869AB7F0D}" type="pres">
      <dgm:prSet presAssocID="{3DB0C002-5C3C-4B4D-9B00-CFB6BC649D82}" presName="Name64" presStyleLbl="parChTrans1D2" presStyleIdx="0" presStyleCnt="3"/>
      <dgm:spPr/>
      <dgm:t>
        <a:bodyPr/>
        <a:lstStyle/>
        <a:p>
          <a:pPr rtl="1"/>
          <a:endParaRPr lang="ar-IQ"/>
        </a:p>
      </dgm:t>
    </dgm:pt>
    <dgm:pt modelId="{55DCC8AB-8D2A-45EE-A422-B77226C30AA9}" type="pres">
      <dgm:prSet presAssocID="{92F48D6C-EFCA-4BCF-A027-252F2381F0EA}" presName="hierRoot2" presStyleCnt="0">
        <dgm:presLayoutVars>
          <dgm:hierBranch val="init"/>
        </dgm:presLayoutVars>
      </dgm:prSet>
      <dgm:spPr/>
    </dgm:pt>
    <dgm:pt modelId="{DEC6B8EA-FA9F-4988-94B8-B80DB2406800}" type="pres">
      <dgm:prSet presAssocID="{92F48D6C-EFCA-4BCF-A027-252F2381F0EA}" presName="rootComposite" presStyleCnt="0"/>
      <dgm:spPr/>
    </dgm:pt>
    <dgm:pt modelId="{E20C3F73-0C6F-4510-A2E6-448D8EA1EFFD}" type="pres">
      <dgm:prSet presAssocID="{92F48D6C-EFCA-4BCF-A027-252F2381F0EA}" presName="rootText" presStyleLbl="node2" presStyleIdx="0" presStyleCnt="2" custScaleY="365705">
        <dgm:presLayoutVars>
          <dgm:chPref val="3"/>
        </dgm:presLayoutVars>
      </dgm:prSet>
      <dgm:spPr/>
      <dgm:t>
        <a:bodyPr/>
        <a:lstStyle/>
        <a:p>
          <a:pPr rtl="1"/>
          <a:endParaRPr lang="ar-IQ"/>
        </a:p>
      </dgm:t>
    </dgm:pt>
    <dgm:pt modelId="{AD138CA7-D930-4C3D-B71B-5ED44EA4D0EA}" type="pres">
      <dgm:prSet presAssocID="{92F48D6C-EFCA-4BCF-A027-252F2381F0EA}" presName="rootConnector" presStyleLbl="node2" presStyleIdx="0" presStyleCnt="2"/>
      <dgm:spPr/>
      <dgm:t>
        <a:bodyPr/>
        <a:lstStyle/>
        <a:p>
          <a:pPr rtl="1"/>
          <a:endParaRPr lang="ar-IQ"/>
        </a:p>
      </dgm:t>
    </dgm:pt>
    <dgm:pt modelId="{A5B36BFB-2143-4C87-9D5D-2DA78795E355}" type="pres">
      <dgm:prSet presAssocID="{92F48D6C-EFCA-4BCF-A027-252F2381F0EA}" presName="hierChild4" presStyleCnt="0"/>
      <dgm:spPr/>
    </dgm:pt>
    <dgm:pt modelId="{DB583D89-BF92-4CB0-97C0-4382B7CA77AB}" type="pres">
      <dgm:prSet presAssocID="{92F48D6C-EFCA-4BCF-A027-252F2381F0EA}" presName="hierChild5" presStyleCnt="0"/>
      <dgm:spPr/>
    </dgm:pt>
    <dgm:pt modelId="{CBA0D2FB-9855-4F37-8889-F41441856F44}" type="pres">
      <dgm:prSet presAssocID="{9FD697BD-F63C-4720-9DB1-2C2461993BEC}" presName="Name64" presStyleLbl="parChTrans1D2" presStyleIdx="1" presStyleCnt="3"/>
      <dgm:spPr/>
      <dgm:t>
        <a:bodyPr/>
        <a:lstStyle/>
        <a:p>
          <a:pPr rtl="1"/>
          <a:endParaRPr lang="ar-IQ"/>
        </a:p>
      </dgm:t>
    </dgm:pt>
    <dgm:pt modelId="{20F794B8-D80D-4649-8B42-4130473A545D}" type="pres">
      <dgm:prSet presAssocID="{03D835E1-FD2E-4F78-AA81-3215FD7816B6}" presName="hierRoot2" presStyleCnt="0">
        <dgm:presLayoutVars>
          <dgm:hierBranch val="init"/>
        </dgm:presLayoutVars>
      </dgm:prSet>
      <dgm:spPr/>
    </dgm:pt>
    <dgm:pt modelId="{E7458462-1F5E-4BF3-90A5-766C72061E31}" type="pres">
      <dgm:prSet presAssocID="{03D835E1-FD2E-4F78-AA81-3215FD7816B6}" presName="rootComposite" presStyleCnt="0"/>
      <dgm:spPr/>
    </dgm:pt>
    <dgm:pt modelId="{325873F6-58D5-4C00-A22B-98D0A93C86CB}" type="pres">
      <dgm:prSet presAssocID="{03D835E1-FD2E-4F78-AA81-3215FD7816B6}" presName="rootText" presStyleLbl="node2" presStyleIdx="1" presStyleCnt="2" custScaleY="370911">
        <dgm:presLayoutVars>
          <dgm:chPref val="3"/>
        </dgm:presLayoutVars>
      </dgm:prSet>
      <dgm:spPr/>
      <dgm:t>
        <a:bodyPr/>
        <a:lstStyle/>
        <a:p>
          <a:pPr rtl="1"/>
          <a:endParaRPr lang="ar-IQ"/>
        </a:p>
      </dgm:t>
    </dgm:pt>
    <dgm:pt modelId="{A79DFF48-B9EB-4078-B8E2-2F267701060A}" type="pres">
      <dgm:prSet presAssocID="{03D835E1-FD2E-4F78-AA81-3215FD7816B6}" presName="rootConnector" presStyleLbl="node2" presStyleIdx="1" presStyleCnt="2"/>
      <dgm:spPr/>
      <dgm:t>
        <a:bodyPr/>
        <a:lstStyle/>
        <a:p>
          <a:pPr rtl="1"/>
          <a:endParaRPr lang="ar-IQ"/>
        </a:p>
      </dgm:t>
    </dgm:pt>
    <dgm:pt modelId="{7F79AC41-8878-4121-831C-D98CAC0AA498}" type="pres">
      <dgm:prSet presAssocID="{03D835E1-FD2E-4F78-AA81-3215FD7816B6}" presName="hierChild4" presStyleCnt="0"/>
      <dgm:spPr/>
    </dgm:pt>
    <dgm:pt modelId="{0E81446D-117B-426E-89CD-E79257FCE5DE}" type="pres">
      <dgm:prSet presAssocID="{03D835E1-FD2E-4F78-AA81-3215FD7816B6}" presName="hierChild5" presStyleCnt="0"/>
      <dgm:spPr/>
    </dgm:pt>
    <dgm:pt modelId="{6827B40D-FE4D-46B3-9251-892C84F1A35F}" type="pres">
      <dgm:prSet presAssocID="{58B664CE-A8A6-477E-9373-95ABBAE148C6}" presName="hierChild3" presStyleCnt="0"/>
      <dgm:spPr/>
    </dgm:pt>
    <dgm:pt modelId="{87D8AC14-5013-419B-9195-AA3A25281EE7}" type="pres">
      <dgm:prSet presAssocID="{E4085625-8223-45D0-9689-99771EC4FB13}" presName="Name115" presStyleLbl="parChTrans1D2" presStyleIdx="2" presStyleCnt="3"/>
      <dgm:spPr/>
      <dgm:t>
        <a:bodyPr/>
        <a:lstStyle/>
        <a:p>
          <a:pPr rtl="1"/>
          <a:endParaRPr lang="ar-IQ"/>
        </a:p>
      </dgm:t>
    </dgm:pt>
    <dgm:pt modelId="{A31D0721-366D-4374-B34B-D5D1E8545E8F}" type="pres">
      <dgm:prSet presAssocID="{6B1F300B-2575-4605-B9FF-B60CC9EC3D3E}" presName="hierRoot3" presStyleCnt="0">
        <dgm:presLayoutVars>
          <dgm:hierBranch val="init"/>
        </dgm:presLayoutVars>
      </dgm:prSet>
      <dgm:spPr/>
    </dgm:pt>
    <dgm:pt modelId="{51512621-5E89-472D-8FB8-32C7D974C389}" type="pres">
      <dgm:prSet presAssocID="{6B1F300B-2575-4605-B9FF-B60CC9EC3D3E}" presName="rootComposite3" presStyleCnt="0"/>
      <dgm:spPr/>
    </dgm:pt>
    <dgm:pt modelId="{C7B259D6-BF1E-4C86-BE71-76DFD0CBC98C}" type="pres">
      <dgm:prSet presAssocID="{6B1F300B-2575-4605-B9FF-B60CC9EC3D3E}" presName="rootText3" presStyleLbl="asst1" presStyleIdx="0" presStyleCnt="1" custScaleX="174076" custScaleY="382906" custLinFactNeighborX="-11605" custLinFactNeighborY="3880">
        <dgm:presLayoutVars>
          <dgm:chPref val="3"/>
        </dgm:presLayoutVars>
      </dgm:prSet>
      <dgm:spPr/>
      <dgm:t>
        <a:bodyPr/>
        <a:lstStyle/>
        <a:p>
          <a:pPr rtl="1"/>
          <a:endParaRPr lang="ar-IQ"/>
        </a:p>
      </dgm:t>
    </dgm:pt>
    <dgm:pt modelId="{2F8DEE12-3356-4165-89E2-78B834EB33DC}" type="pres">
      <dgm:prSet presAssocID="{6B1F300B-2575-4605-B9FF-B60CC9EC3D3E}" presName="rootConnector3" presStyleLbl="asst1" presStyleIdx="0" presStyleCnt="1"/>
      <dgm:spPr/>
      <dgm:t>
        <a:bodyPr/>
        <a:lstStyle/>
        <a:p>
          <a:pPr rtl="1"/>
          <a:endParaRPr lang="ar-IQ"/>
        </a:p>
      </dgm:t>
    </dgm:pt>
    <dgm:pt modelId="{99B45D14-8937-420B-AE88-F8FD729597C0}" type="pres">
      <dgm:prSet presAssocID="{6B1F300B-2575-4605-B9FF-B60CC9EC3D3E}" presName="hierChild6" presStyleCnt="0"/>
      <dgm:spPr/>
    </dgm:pt>
    <dgm:pt modelId="{C7FD70E5-33DF-4AFA-BEE6-ADF3E476A60F}" type="pres">
      <dgm:prSet presAssocID="{6B1F300B-2575-4605-B9FF-B60CC9EC3D3E}" presName="hierChild7" presStyleCnt="0"/>
      <dgm:spPr/>
    </dgm:pt>
  </dgm:ptLst>
  <dgm:cxnLst>
    <dgm:cxn modelId="{A5069B9A-5EB5-48C2-BAA8-6AB36FF7F0B7}" type="presOf" srcId="{92F48D6C-EFCA-4BCF-A027-252F2381F0EA}" destId="{AD138CA7-D930-4C3D-B71B-5ED44EA4D0EA}" srcOrd="1" destOrd="0" presId="urn:microsoft.com/office/officeart/2009/3/layout/HorizontalOrganizationChart"/>
    <dgm:cxn modelId="{218E98E2-4062-4515-AA53-DC4D0489FD36}" srcId="{58B664CE-A8A6-477E-9373-95ABBAE148C6}" destId="{6B1F300B-2575-4605-B9FF-B60CC9EC3D3E}" srcOrd="0" destOrd="0" parTransId="{E4085625-8223-45D0-9689-99771EC4FB13}" sibTransId="{DF7E8DAD-D01C-44B6-8C98-AB54AE5AD7B3}"/>
    <dgm:cxn modelId="{00B0B3AC-3279-4B24-B177-71838EE07515}" type="presOf" srcId="{58B664CE-A8A6-477E-9373-95ABBAE148C6}" destId="{89D3040B-D03C-489A-83C3-D00E665B8C7D}" srcOrd="0" destOrd="0" presId="urn:microsoft.com/office/officeart/2009/3/layout/HorizontalOrganizationChart"/>
    <dgm:cxn modelId="{42B02B85-8113-4598-BB43-FC983F3FDB34}" srcId="{58B664CE-A8A6-477E-9373-95ABBAE148C6}" destId="{92F48D6C-EFCA-4BCF-A027-252F2381F0EA}" srcOrd="1" destOrd="0" parTransId="{3DB0C002-5C3C-4B4D-9B00-CFB6BC649D82}" sibTransId="{7087F2A2-7413-4132-88C8-2CBDBF44A234}"/>
    <dgm:cxn modelId="{753B012B-9AA4-4E71-AC90-C421C96E11C9}" type="presOf" srcId="{03D835E1-FD2E-4F78-AA81-3215FD7816B6}" destId="{325873F6-58D5-4C00-A22B-98D0A93C86CB}" srcOrd="0" destOrd="0" presId="urn:microsoft.com/office/officeart/2009/3/layout/HorizontalOrganizationChart"/>
    <dgm:cxn modelId="{DB659730-FBF7-4D26-A27D-B70B4E57CF54}" srcId="{1E28C008-F631-4CA9-A3E8-82BF62874422}" destId="{58B664CE-A8A6-477E-9373-95ABBAE148C6}" srcOrd="0" destOrd="0" parTransId="{2FDD0A49-2AA1-4284-8126-E6D8F0DFFE58}" sibTransId="{24CE898D-49DE-4EC7-804B-5709A2A7C19C}"/>
    <dgm:cxn modelId="{E4F6D6DC-5F2C-4BA4-A86B-141B03ADA54D}" type="presOf" srcId="{9FD697BD-F63C-4720-9DB1-2C2461993BEC}" destId="{CBA0D2FB-9855-4F37-8889-F41441856F44}" srcOrd="0" destOrd="0" presId="urn:microsoft.com/office/officeart/2009/3/layout/HorizontalOrganizationChart"/>
    <dgm:cxn modelId="{75336C58-1FB1-492A-B504-B90318DB6655}" type="presOf" srcId="{6B1F300B-2575-4605-B9FF-B60CC9EC3D3E}" destId="{C7B259D6-BF1E-4C86-BE71-76DFD0CBC98C}" srcOrd="0" destOrd="0" presId="urn:microsoft.com/office/officeart/2009/3/layout/HorizontalOrganizationChart"/>
    <dgm:cxn modelId="{7D4B74CB-36D5-42D7-BC0E-E2BA1A983B22}" type="presOf" srcId="{03D835E1-FD2E-4F78-AA81-3215FD7816B6}" destId="{A79DFF48-B9EB-4078-B8E2-2F267701060A}" srcOrd="1" destOrd="0" presId="urn:microsoft.com/office/officeart/2009/3/layout/HorizontalOrganizationChart"/>
    <dgm:cxn modelId="{81D90E24-CE43-4F8B-B599-3E0124858523}" type="presOf" srcId="{6B1F300B-2575-4605-B9FF-B60CC9EC3D3E}" destId="{2F8DEE12-3356-4165-89E2-78B834EB33DC}" srcOrd="1" destOrd="0" presId="urn:microsoft.com/office/officeart/2009/3/layout/HorizontalOrganizationChart"/>
    <dgm:cxn modelId="{00ADCD09-8A70-450A-A67A-ECBCA38B7E5F}" srcId="{58B664CE-A8A6-477E-9373-95ABBAE148C6}" destId="{03D835E1-FD2E-4F78-AA81-3215FD7816B6}" srcOrd="2" destOrd="0" parTransId="{9FD697BD-F63C-4720-9DB1-2C2461993BEC}" sibTransId="{0CA25E9B-A25E-47DA-8921-24D399066F3C}"/>
    <dgm:cxn modelId="{C1544B8B-5CD7-479A-8F83-14A3741A5EE9}" type="presOf" srcId="{92F48D6C-EFCA-4BCF-A027-252F2381F0EA}" destId="{E20C3F73-0C6F-4510-A2E6-448D8EA1EFFD}" srcOrd="0" destOrd="0" presId="urn:microsoft.com/office/officeart/2009/3/layout/HorizontalOrganizationChart"/>
    <dgm:cxn modelId="{BB2F3B97-DE91-47D6-9B07-ABC08FDB07E4}" type="presOf" srcId="{1E28C008-F631-4CA9-A3E8-82BF62874422}" destId="{D0C9C073-D142-442E-B32D-AE1FD70D7400}" srcOrd="0" destOrd="0" presId="urn:microsoft.com/office/officeart/2009/3/layout/HorizontalOrganizationChart"/>
    <dgm:cxn modelId="{52BD74A9-77DC-4F9A-9BF4-DE149B78D75D}" type="presOf" srcId="{E4085625-8223-45D0-9689-99771EC4FB13}" destId="{87D8AC14-5013-419B-9195-AA3A25281EE7}" srcOrd="0" destOrd="0" presId="urn:microsoft.com/office/officeart/2009/3/layout/HorizontalOrganizationChart"/>
    <dgm:cxn modelId="{79126614-137D-4C1B-87DA-18B17B645C1E}" type="presOf" srcId="{3DB0C002-5C3C-4B4D-9B00-CFB6BC649D82}" destId="{AF4BAAC2-346E-4126-A6F8-4E4869AB7F0D}" srcOrd="0" destOrd="0" presId="urn:microsoft.com/office/officeart/2009/3/layout/HorizontalOrganizationChart"/>
    <dgm:cxn modelId="{2F352D7F-E1BC-4F70-A5AF-FB709EDC7E77}" type="presOf" srcId="{58B664CE-A8A6-477E-9373-95ABBAE148C6}" destId="{A930ADDB-103A-4184-A9EA-039F28F80452}" srcOrd="1" destOrd="0" presId="urn:microsoft.com/office/officeart/2009/3/layout/HorizontalOrganizationChart"/>
    <dgm:cxn modelId="{5EECAA53-7B2D-4D34-9707-A65CD007FAD7}" type="presParOf" srcId="{D0C9C073-D142-442E-B32D-AE1FD70D7400}" destId="{F0F7DCBC-B0E2-460C-BA06-320B38C40E13}" srcOrd="0" destOrd="0" presId="urn:microsoft.com/office/officeart/2009/3/layout/HorizontalOrganizationChart"/>
    <dgm:cxn modelId="{6B7B7754-2753-447E-86EB-F85B5C909654}" type="presParOf" srcId="{F0F7DCBC-B0E2-460C-BA06-320B38C40E13}" destId="{51C7CB78-9501-46EB-9DE5-134D226B431F}" srcOrd="0" destOrd="0" presId="urn:microsoft.com/office/officeart/2009/3/layout/HorizontalOrganizationChart"/>
    <dgm:cxn modelId="{5BBD706D-A936-4FF0-8089-740FE89F91EC}" type="presParOf" srcId="{51C7CB78-9501-46EB-9DE5-134D226B431F}" destId="{89D3040B-D03C-489A-83C3-D00E665B8C7D}" srcOrd="0" destOrd="0" presId="urn:microsoft.com/office/officeart/2009/3/layout/HorizontalOrganizationChart"/>
    <dgm:cxn modelId="{03CA6536-C20D-43DF-BFEF-3AB2E1C68623}" type="presParOf" srcId="{51C7CB78-9501-46EB-9DE5-134D226B431F}" destId="{A930ADDB-103A-4184-A9EA-039F28F80452}" srcOrd="1" destOrd="0" presId="urn:microsoft.com/office/officeart/2009/3/layout/HorizontalOrganizationChart"/>
    <dgm:cxn modelId="{30EF0A06-C321-4E6F-BEE0-154F68305045}" type="presParOf" srcId="{F0F7DCBC-B0E2-460C-BA06-320B38C40E13}" destId="{85A60BD9-AB16-47F0-A9AF-E298352E5350}" srcOrd="1" destOrd="0" presId="urn:microsoft.com/office/officeart/2009/3/layout/HorizontalOrganizationChart"/>
    <dgm:cxn modelId="{D252A100-CCCF-4B7B-B23F-580EDEEB3675}" type="presParOf" srcId="{85A60BD9-AB16-47F0-A9AF-E298352E5350}" destId="{AF4BAAC2-346E-4126-A6F8-4E4869AB7F0D}" srcOrd="0" destOrd="0" presId="urn:microsoft.com/office/officeart/2009/3/layout/HorizontalOrganizationChart"/>
    <dgm:cxn modelId="{9FE7A7A8-602D-444D-ADD7-6998F0D9F900}" type="presParOf" srcId="{85A60BD9-AB16-47F0-A9AF-E298352E5350}" destId="{55DCC8AB-8D2A-45EE-A422-B77226C30AA9}" srcOrd="1" destOrd="0" presId="urn:microsoft.com/office/officeart/2009/3/layout/HorizontalOrganizationChart"/>
    <dgm:cxn modelId="{AA249190-A8ED-4189-847B-D986F1A1A21B}" type="presParOf" srcId="{55DCC8AB-8D2A-45EE-A422-B77226C30AA9}" destId="{DEC6B8EA-FA9F-4988-94B8-B80DB2406800}" srcOrd="0" destOrd="0" presId="urn:microsoft.com/office/officeart/2009/3/layout/HorizontalOrganizationChart"/>
    <dgm:cxn modelId="{1A53228D-6D64-496F-B2EB-FC872D2C52FD}" type="presParOf" srcId="{DEC6B8EA-FA9F-4988-94B8-B80DB2406800}" destId="{E20C3F73-0C6F-4510-A2E6-448D8EA1EFFD}" srcOrd="0" destOrd="0" presId="urn:microsoft.com/office/officeart/2009/3/layout/HorizontalOrganizationChart"/>
    <dgm:cxn modelId="{A3225235-05D4-4020-9381-EE6A51F7EACA}" type="presParOf" srcId="{DEC6B8EA-FA9F-4988-94B8-B80DB2406800}" destId="{AD138CA7-D930-4C3D-B71B-5ED44EA4D0EA}" srcOrd="1" destOrd="0" presId="urn:microsoft.com/office/officeart/2009/3/layout/HorizontalOrganizationChart"/>
    <dgm:cxn modelId="{918600A8-81EA-44AC-9BC1-C36891846FA7}" type="presParOf" srcId="{55DCC8AB-8D2A-45EE-A422-B77226C30AA9}" destId="{A5B36BFB-2143-4C87-9D5D-2DA78795E355}" srcOrd="1" destOrd="0" presId="urn:microsoft.com/office/officeart/2009/3/layout/HorizontalOrganizationChart"/>
    <dgm:cxn modelId="{6B179B75-955C-4C3F-82C6-DBEA8DDC96A8}" type="presParOf" srcId="{55DCC8AB-8D2A-45EE-A422-B77226C30AA9}" destId="{DB583D89-BF92-4CB0-97C0-4382B7CA77AB}" srcOrd="2" destOrd="0" presId="urn:microsoft.com/office/officeart/2009/3/layout/HorizontalOrganizationChart"/>
    <dgm:cxn modelId="{B305CA0B-34B6-46CA-B113-4A3F6969CFFE}" type="presParOf" srcId="{85A60BD9-AB16-47F0-A9AF-E298352E5350}" destId="{CBA0D2FB-9855-4F37-8889-F41441856F44}" srcOrd="2" destOrd="0" presId="urn:microsoft.com/office/officeart/2009/3/layout/HorizontalOrganizationChart"/>
    <dgm:cxn modelId="{820F20AC-9CB5-4132-A79A-58FEFA0E69B8}" type="presParOf" srcId="{85A60BD9-AB16-47F0-A9AF-E298352E5350}" destId="{20F794B8-D80D-4649-8B42-4130473A545D}" srcOrd="3" destOrd="0" presId="urn:microsoft.com/office/officeart/2009/3/layout/HorizontalOrganizationChart"/>
    <dgm:cxn modelId="{F82BE5E7-37A6-4DCF-91E7-2E4BF1750577}" type="presParOf" srcId="{20F794B8-D80D-4649-8B42-4130473A545D}" destId="{E7458462-1F5E-4BF3-90A5-766C72061E31}" srcOrd="0" destOrd="0" presId="urn:microsoft.com/office/officeart/2009/3/layout/HorizontalOrganizationChart"/>
    <dgm:cxn modelId="{7C55A4E3-68F6-4340-B872-F1389EC062E1}" type="presParOf" srcId="{E7458462-1F5E-4BF3-90A5-766C72061E31}" destId="{325873F6-58D5-4C00-A22B-98D0A93C86CB}" srcOrd="0" destOrd="0" presId="urn:microsoft.com/office/officeart/2009/3/layout/HorizontalOrganizationChart"/>
    <dgm:cxn modelId="{C4BE5F95-FAF4-40E2-A637-D1121A9D283E}" type="presParOf" srcId="{E7458462-1F5E-4BF3-90A5-766C72061E31}" destId="{A79DFF48-B9EB-4078-B8E2-2F267701060A}" srcOrd="1" destOrd="0" presId="urn:microsoft.com/office/officeart/2009/3/layout/HorizontalOrganizationChart"/>
    <dgm:cxn modelId="{97D8AFDE-1D17-4DD3-8D78-3A35EEA6842D}" type="presParOf" srcId="{20F794B8-D80D-4649-8B42-4130473A545D}" destId="{7F79AC41-8878-4121-831C-D98CAC0AA498}" srcOrd="1" destOrd="0" presId="urn:microsoft.com/office/officeart/2009/3/layout/HorizontalOrganizationChart"/>
    <dgm:cxn modelId="{986FF1F3-627E-43B0-BDA6-2C3D01EA972E}" type="presParOf" srcId="{20F794B8-D80D-4649-8B42-4130473A545D}" destId="{0E81446D-117B-426E-89CD-E79257FCE5DE}" srcOrd="2" destOrd="0" presId="urn:microsoft.com/office/officeart/2009/3/layout/HorizontalOrganizationChart"/>
    <dgm:cxn modelId="{4166ABED-9E92-43FC-9EE5-C8D6409214A5}" type="presParOf" srcId="{F0F7DCBC-B0E2-460C-BA06-320B38C40E13}" destId="{6827B40D-FE4D-46B3-9251-892C84F1A35F}" srcOrd="2" destOrd="0" presId="urn:microsoft.com/office/officeart/2009/3/layout/HorizontalOrganizationChart"/>
    <dgm:cxn modelId="{C19053A1-6DD4-4329-B0CE-96818164E871}" type="presParOf" srcId="{6827B40D-FE4D-46B3-9251-892C84F1A35F}" destId="{87D8AC14-5013-419B-9195-AA3A25281EE7}" srcOrd="0" destOrd="0" presId="urn:microsoft.com/office/officeart/2009/3/layout/HorizontalOrganizationChart"/>
    <dgm:cxn modelId="{7D6D35BF-3ABE-4B85-B8A9-39CE4002CDCD}" type="presParOf" srcId="{6827B40D-FE4D-46B3-9251-892C84F1A35F}" destId="{A31D0721-366D-4374-B34B-D5D1E8545E8F}" srcOrd="1" destOrd="0" presId="urn:microsoft.com/office/officeart/2009/3/layout/HorizontalOrganizationChart"/>
    <dgm:cxn modelId="{6209FD89-9E9A-4D16-8BAC-C958505911B8}" type="presParOf" srcId="{A31D0721-366D-4374-B34B-D5D1E8545E8F}" destId="{51512621-5E89-472D-8FB8-32C7D974C389}" srcOrd="0" destOrd="0" presId="urn:microsoft.com/office/officeart/2009/3/layout/HorizontalOrganizationChart"/>
    <dgm:cxn modelId="{88098C69-BC9C-4A1F-86F8-B4FB63820194}" type="presParOf" srcId="{51512621-5E89-472D-8FB8-32C7D974C389}" destId="{C7B259D6-BF1E-4C86-BE71-76DFD0CBC98C}" srcOrd="0" destOrd="0" presId="urn:microsoft.com/office/officeart/2009/3/layout/HorizontalOrganizationChart"/>
    <dgm:cxn modelId="{D48393E4-8F10-4AC5-B9CC-3A3D7D4F1ACB}" type="presParOf" srcId="{51512621-5E89-472D-8FB8-32C7D974C389}" destId="{2F8DEE12-3356-4165-89E2-78B834EB33DC}" srcOrd="1" destOrd="0" presId="urn:microsoft.com/office/officeart/2009/3/layout/HorizontalOrganizationChart"/>
    <dgm:cxn modelId="{04FEF1D7-FA8F-492D-BED9-D978DC30EFCC}" type="presParOf" srcId="{A31D0721-366D-4374-B34B-D5D1E8545E8F}" destId="{99B45D14-8937-420B-AE88-F8FD729597C0}" srcOrd="1" destOrd="0" presId="urn:microsoft.com/office/officeart/2009/3/layout/HorizontalOrganizationChart"/>
    <dgm:cxn modelId="{F83FC009-F37E-49BC-B4B8-099B263AA6C2}" type="presParOf" srcId="{A31D0721-366D-4374-B34B-D5D1E8545E8F}" destId="{C7FD70E5-33DF-4AFA-BEE6-ADF3E476A60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F7E5E7-5FC8-4F38-934A-ED99FC178EF9}" type="doc">
      <dgm:prSet loTypeId="urn:microsoft.com/office/officeart/2005/8/layout/radial5" loCatId="cycle" qsTypeId="urn:microsoft.com/office/officeart/2005/8/quickstyle/simple1" qsCatId="simple" csTypeId="urn:microsoft.com/office/officeart/2005/8/colors/colorful4" csCatId="colorful" phldr="1"/>
      <dgm:spPr/>
      <dgm:t>
        <a:bodyPr/>
        <a:lstStyle/>
        <a:p>
          <a:pPr rtl="1"/>
          <a:endParaRPr lang="ar-IQ"/>
        </a:p>
      </dgm:t>
    </dgm:pt>
    <dgm:pt modelId="{85540656-0731-4460-AA47-A22672AA1CC3}">
      <dgm:prSet phldrT="[Text]"/>
      <dgm:spPr>
        <a:solidFill>
          <a:srgbClr val="FF0000"/>
        </a:solidFill>
      </dgm:spPr>
      <dgm:t>
        <a:bodyPr/>
        <a:lstStyle/>
        <a:p>
          <a:pPr rtl="1"/>
          <a:r>
            <a:rPr lang="ar-IQ" dirty="0" smtClean="0">
              <a:solidFill>
                <a:schemeClr val="bg1"/>
              </a:solidFill>
            </a:rPr>
            <a:t>ب. ممارسة الحماية الدبلوماسية لموظفيها والعاملين فيها </a:t>
          </a:r>
          <a:endParaRPr lang="ar-IQ" dirty="0">
            <a:solidFill>
              <a:schemeClr val="bg1"/>
            </a:solidFill>
          </a:endParaRPr>
        </a:p>
      </dgm:t>
    </dgm:pt>
    <dgm:pt modelId="{E686BE0C-EE8B-40DE-B2C8-874F582959AD}" type="parTrans" cxnId="{95693491-020A-48C8-A844-BCA6028D8326}">
      <dgm:prSet/>
      <dgm:spPr/>
      <dgm:t>
        <a:bodyPr/>
        <a:lstStyle/>
        <a:p>
          <a:pPr rtl="1"/>
          <a:endParaRPr lang="ar-IQ"/>
        </a:p>
      </dgm:t>
    </dgm:pt>
    <dgm:pt modelId="{1758172C-B4C7-4F52-922E-562FC4516B48}" type="sibTrans" cxnId="{95693491-020A-48C8-A844-BCA6028D8326}">
      <dgm:prSet/>
      <dgm:spPr/>
      <dgm:t>
        <a:bodyPr/>
        <a:lstStyle/>
        <a:p>
          <a:pPr rtl="1"/>
          <a:endParaRPr lang="ar-IQ"/>
        </a:p>
      </dgm:t>
    </dgm:pt>
    <dgm:pt modelId="{91309A4D-9F9B-4CF2-9323-157527E4E38C}">
      <dgm:prSet phldrT="[Text]" custT="1"/>
      <dgm:spPr>
        <a:solidFill>
          <a:srgbClr val="59EC40"/>
        </a:solidFill>
      </dgm:spPr>
      <dgm:t>
        <a:bodyPr/>
        <a:lstStyle/>
        <a:p>
          <a:pPr rtl="1"/>
          <a:r>
            <a:rPr lang="ar-IQ" sz="1200" dirty="0" smtClean="0">
              <a:solidFill>
                <a:schemeClr val="bg1"/>
              </a:solidFill>
            </a:rPr>
            <a:t>ثبت للمنظمة هذا الحق منذ رأي محكمة العدل الدولية   سنة 1949 في قضية مقتل وسيط الامم المتحدة في فلسطين المحتلة الكونت برنادوت </a:t>
          </a:r>
          <a:endParaRPr lang="ar-IQ" sz="1200" dirty="0">
            <a:solidFill>
              <a:schemeClr val="bg1"/>
            </a:solidFill>
          </a:endParaRPr>
        </a:p>
      </dgm:t>
    </dgm:pt>
    <dgm:pt modelId="{ED91A1DC-FBB9-4DF1-BB8F-24C8DD9DB49C}" type="parTrans" cxnId="{11195766-DF1D-4ABD-89E3-10BF1873864E}">
      <dgm:prSet/>
      <dgm:spPr>
        <a:solidFill>
          <a:srgbClr val="59EC40"/>
        </a:solidFill>
      </dgm:spPr>
      <dgm:t>
        <a:bodyPr/>
        <a:lstStyle/>
        <a:p>
          <a:pPr rtl="1"/>
          <a:endParaRPr lang="ar-IQ"/>
        </a:p>
      </dgm:t>
    </dgm:pt>
    <dgm:pt modelId="{3A84C820-E58B-4C18-999D-1AA0AF028FA3}" type="sibTrans" cxnId="{11195766-DF1D-4ABD-89E3-10BF1873864E}">
      <dgm:prSet/>
      <dgm:spPr/>
      <dgm:t>
        <a:bodyPr/>
        <a:lstStyle/>
        <a:p>
          <a:pPr rtl="1"/>
          <a:endParaRPr lang="ar-IQ"/>
        </a:p>
      </dgm:t>
    </dgm:pt>
    <dgm:pt modelId="{D1E85974-0A93-4B25-8196-FC663CC83157}">
      <dgm:prSet phldrT="[Text]" custT="1"/>
      <dgm:spPr>
        <a:solidFill>
          <a:srgbClr val="5189DB"/>
        </a:solidFill>
      </dgm:spPr>
      <dgm:t>
        <a:bodyPr/>
        <a:lstStyle/>
        <a:p>
          <a:pPr rtl="1"/>
          <a:r>
            <a:rPr lang="ar-IQ" sz="1400" dirty="0" smtClean="0"/>
            <a:t>للمطالبة بالتعويض عن الاضرار التي تصيب موظفيها </a:t>
          </a:r>
          <a:endParaRPr lang="ar-IQ" sz="1400" dirty="0"/>
        </a:p>
      </dgm:t>
    </dgm:pt>
    <dgm:pt modelId="{60ECC2DE-3CC4-469C-BD56-E145401B82A4}" type="parTrans" cxnId="{FEF50ECB-8BF5-434E-9109-7E50E033BD9E}">
      <dgm:prSet/>
      <dgm:spPr>
        <a:solidFill>
          <a:srgbClr val="5189DB"/>
        </a:solidFill>
      </dgm:spPr>
      <dgm:t>
        <a:bodyPr/>
        <a:lstStyle/>
        <a:p>
          <a:pPr rtl="1"/>
          <a:endParaRPr lang="ar-IQ"/>
        </a:p>
      </dgm:t>
    </dgm:pt>
    <dgm:pt modelId="{200E293A-3CC4-4A5D-96F1-05FE2F1980A2}" type="sibTrans" cxnId="{FEF50ECB-8BF5-434E-9109-7E50E033BD9E}">
      <dgm:prSet/>
      <dgm:spPr/>
      <dgm:t>
        <a:bodyPr/>
        <a:lstStyle/>
        <a:p>
          <a:pPr rtl="1"/>
          <a:endParaRPr lang="ar-IQ"/>
        </a:p>
      </dgm:t>
    </dgm:pt>
    <dgm:pt modelId="{05F0A257-3A76-4B9A-9B80-B6ABDD6907D0}">
      <dgm:prSet phldrT="[Text]"/>
      <dgm:spPr/>
      <dgm:t>
        <a:bodyPr/>
        <a:lstStyle/>
        <a:p>
          <a:pPr rtl="1"/>
          <a:endParaRPr lang="ar-IQ"/>
        </a:p>
      </dgm:t>
    </dgm:pt>
    <dgm:pt modelId="{A4B416AB-2FC1-4DF8-89F3-5681DA75E308}" type="parTrans" cxnId="{2F023AAA-6030-45F8-8203-A523B8B126D2}">
      <dgm:prSet/>
      <dgm:spPr/>
      <dgm:t>
        <a:bodyPr/>
        <a:lstStyle/>
        <a:p>
          <a:pPr rtl="1"/>
          <a:endParaRPr lang="ar-IQ"/>
        </a:p>
      </dgm:t>
    </dgm:pt>
    <dgm:pt modelId="{7D1D0C50-5307-4E74-A133-3506F25A82E6}" type="sibTrans" cxnId="{2F023AAA-6030-45F8-8203-A523B8B126D2}">
      <dgm:prSet/>
      <dgm:spPr/>
      <dgm:t>
        <a:bodyPr/>
        <a:lstStyle/>
        <a:p>
          <a:pPr rtl="1"/>
          <a:endParaRPr lang="ar-IQ"/>
        </a:p>
      </dgm:t>
    </dgm:pt>
    <dgm:pt modelId="{E347D832-EA4F-4295-8061-F45C73A2EF91}">
      <dgm:prSet phldrT="[Text]" custScaleY="209161"/>
      <dgm:spPr/>
      <dgm:t>
        <a:bodyPr/>
        <a:lstStyle/>
        <a:p>
          <a:pPr rtl="1"/>
          <a:endParaRPr lang="ar-IQ"/>
        </a:p>
      </dgm:t>
    </dgm:pt>
    <dgm:pt modelId="{84749779-F473-4CD5-AF79-9FE2BD782E5B}" type="parTrans" cxnId="{27B1B8ED-16A4-4568-9700-C32A59A3053B}">
      <dgm:prSet/>
      <dgm:spPr/>
      <dgm:t>
        <a:bodyPr/>
        <a:lstStyle/>
        <a:p>
          <a:pPr rtl="1"/>
          <a:endParaRPr lang="ar-IQ"/>
        </a:p>
      </dgm:t>
    </dgm:pt>
    <dgm:pt modelId="{322F7828-DBF6-4876-B1FF-F38DCF9F46F2}" type="sibTrans" cxnId="{27B1B8ED-16A4-4568-9700-C32A59A3053B}">
      <dgm:prSet/>
      <dgm:spPr/>
      <dgm:t>
        <a:bodyPr/>
        <a:lstStyle/>
        <a:p>
          <a:pPr rtl="1"/>
          <a:endParaRPr lang="ar-IQ"/>
        </a:p>
      </dgm:t>
    </dgm:pt>
    <dgm:pt modelId="{0F080D63-FFF9-4384-913C-DF427091B9AB}">
      <dgm:prSet phldrT="[Text]"/>
      <dgm:spPr/>
      <dgm:t>
        <a:bodyPr/>
        <a:lstStyle/>
        <a:p>
          <a:pPr rtl="1"/>
          <a:endParaRPr lang="ar-IQ"/>
        </a:p>
      </dgm:t>
    </dgm:pt>
    <dgm:pt modelId="{3F839BEA-7045-4B5F-A1C5-0B7CAC391E63}" type="parTrans" cxnId="{E6C4BE96-69EB-4000-9A3E-B93687CF2590}">
      <dgm:prSet/>
      <dgm:spPr/>
      <dgm:t>
        <a:bodyPr/>
        <a:lstStyle/>
        <a:p>
          <a:pPr rtl="1"/>
          <a:endParaRPr lang="ar-IQ"/>
        </a:p>
      </dgm:t>
    </dgm:pt>
    <dgm:pt modelId="{D8E0EB1A-38FB-4BF6-BC0C-81A3FAC8D4AE}" type="sibTrans" cxnId="{E6C4BE96-69EB-4000-9A3E-B93687CF2590}">
      <dgm:prSet/>
      <dgm:spPr/>
      <dgm:t>
        <a:bodyPr/>
        <a:lstStyle/>
        <a:p>
          <a:pPr rtl="1"/>
          <a:endParaRPr lang="ar-IQ"/>
        </a:p>
      </dgm:t>
    </dgm:pt>
    <dgm:pt modelId="{9C19AD4F-9434-4B31-B487-C416BDCFA224}">
      <dgm:prSet phldrT="[Text]"/>
      <dgm:spPr/>
      <dgm:t>
        <a:bodyPr/>
        <a:lstStyle/>
        <a:p>
          <a:pPr rtl="1"/>
          <a:r>
            <a:rPr lang="ar-IQ" dirty="0" smtClean="0"/>
            <a:t>الحماية الدبلومسية تمارسها منظمة الامم المتحدة سواء كانت الدولة عضوة او غير عضوة في المنظمة </a:t>
          </a:r>
          <a:endParaRPr lang="ar-IQ" dirty="0"/>
        </a:p>
      </dgm:t>
    </dgm:pt>
    <dgm:pt modelId="{AA1C27CE-7B24-4969-959C-C35A82226E9E}" type="parTrans" cxnId="{86FAEABB-378A-4EAB-A0B1-16E27C362DB1}">
      <dgm:prSet/>
      <dgm:spPr/>
      <dgm:t>
        <a:bodyPr/>
        <a:lstStyle/>
        <a:p>
          <a:pPr rtl="1"/>
          <a:endParaRPr lang="ar-IQ"/>
        </a:p>
      </dgm:t>
    </dgm:pt>
    <dgm:pt modelId="{BDAC911A-51AA-4A9F-9728-8B80B747FE43}" type="sibTrans" cxnId="{86FAEABB-378A-4EAB-A0B1-16E27C362DB1}">
      <dgm:prSet/>
      <dgm:spPr/>
      <dgm:t>
        <a:bodyPr/>
        <a:lstStyle/>
        <a:p>
          <a:pPr rtl="1"/>
          <a:endParaRPr lang="ar-IQ"/>
        </a:p>
      </dgm:t>
    </dgm:pt>
    <dgm:pt modelId="{04212D7D-CD90-4141-AB67-8C9E937A04DE}">
      <dgm:prSet phldrT="[Text]"/>
      <dgm:spPr/>
      <dgm:t>
        <a:bodyPr/>
        <a:lstStyle/>
        <a:p>
          <a:pPr rtl="1"/>
          <a:r>
            <a:rPr lang="ar-IQ" dirty="0" smtClean="0"/>
            <a:t>المحكمة اطلقة على حالة الحماية ( الحماية الوظيفية ) لان الرابطة تقوم على اساس الوظيفة </a:t>
          </a:r>
          <a:endParaRPr lang="ar-IQ" dirty="0"/>
        </a:p>
      </dgm:t>
    </dgm:pt>
    <dgm:pt modelId="{60451DF9-E013-4E75-B85B-DA245D541256}" type="parTrans" cxnId="{CF4F10EA-C644-4C94-9897-FF8FE48B171C}">
      <dgm:prSet/>
      <dgm:spPr/>
      <dgm:t>
        <a:bodyPr/>
        <a:lstStyle/>
        <a:p>
          <a:pPr rtl="1"/>
          <a:endParaRPr lang="ar-IQ"/>
        </a:p>
      </dgm:t>
    </dgm:pt>
    <dgm:pt modelId="{E81F7A43-47F5-4ABD-ACDB-0314E1D64DD1}" type="sibTrans" cxnId="{CF4F10EA-C644-4C94-9897-FF8FE48B171C}">
      <dgm:prSet/>
      <dgm:spPr/>
      <dgm:t>
        <a:bodyPr/>
        <a:lstStyle/>
        <a:p>
          <a:pPr rtl="1"/>
          <a:endParaRPr lang="ar-IQ"/>
        </a:p>
      </dgm:t>
    </dgm:pt>
    <dgm:pt modelId="{49D1B935-0DE6-4AD1-B054-2A321B794797}">
      <dgm:prSet phldrT="[Text]" custT="1"/>
      <dgm:spPr>
        <a:solidFill>
          <a:srgbClr val="E547D2"/>
        </a:solidFill>
      </dgm:spPr>
      <dgm:t>
        <a:bodyPr/>
        <a:lstStyle/>
        <a:p>
          <a:pPr rtl="1"/>
          <a:r>
            <a:rPr lang="ar-IQ" sz="1400" dirty="0" smtClean="0"/>
            <a:t>حق تحريك الدعوى </a:t>
          </a:r>
          <a:endParaRPr lang="ar-IQ" sz="1400" dirty="0"/>
        </a:p>
      </dgm:t>
    </dgm:pt>
    <dgm:pt modelId="{5D2012A8-BB0A-408C-B452-631BDDF79E69}" type="parTrans" cxnId="{9392CC33-5CD3-41B9-8BEE-6F1295D322A8}">
      <dgm:prSet/>
      <dgm:spPr>
        <a:solidFill>
          <a:srgbClr val="E547D2"/>
        </a:solidFill>
      </dgm:spPr>
      <dgm:t>
        <a:bodyPr/>
        <a:lstStyle/>
        <a:p>
          <a:pPr rtl="1"/>
          <a:endParaRPr lang="ar-IQ"/>
        </a:p>
      </dgm:t>
    </dgm:pt>
    <dgm:pt modelId="{517C008B-5695-4EBC-A12A-0C325EB04B8E}" type="sibTrans" cxnId="{9392CC33-5CD3-41B9-8BEE-6F1295D322A8}">
      <dgm:prSet/>
      <dgm:spPr/>
      <dgm:t>
        <a:bodyPr/>
        <a:lstStyle/>
        <a:p>
          <a:pPr rtl="1"/>
          <a:endParaRPr lang="ar-IQ"/>
        </a:p>
      </dgm:t>
    </dgm:pt>
    <dgm:pt modelId="{51697968-5F64-4E84-803C-9432E1CD7E28}" type="pres">
      <dgm:prSet presAssocID="{D7F7E5E7-5FC8-4F38-934A-ED99FC178EF9}" presName="Name0" presStyleCnt="0">
        <dgm:presLayoutVars>
          <dgm:chMax val="1"/>
          <dgm:dir/>
          <dgm:animLvl val="ctr"/>
          <dgm:resizeHandles val="exact"/>
        </dgm:presLayoutVars>
      </dgm:prSet>
      <dgm:spPr/>
      <dgm:t>
        <a:bodyPr/>
        <a:lstStyle/>
        <a:p>
          <a:pPr rtl="1"/>
          <a:endParaRPr lang="ar-IQ"/>
        </a:p>
      </dgm:t>
    </dgm:pt>
    <dgm:pt modelId="{FAFE54ED-5C03-4462-999F-46832EA5FCC9}" type="pres">
      <dgm:prSet presAssocID="{85540656-0731-4460-AA47-A22672AA1CC3}" presName="centerShape" presStyleLbl="node0" presStyleIdx="0" presStyleCnt="1"/>
      <dgm:spPr/>
      <dgm:t>
        <a:bodyPr/>
        <a:lstStyle/>
        <a:p>
          <a:pPr rtl="1"/>
          <a:endParaRPr lang="ar-IQ"/>
        </a:p>
      </dgm:t>
    </dgm:pt>
    <dgm:pt modelId="{3DDD34C2-299B-4A23-BB94-EC9EC4A3F30C}" type="pres">
      <dgm:prSet presAssocID="{5D2012A8-BB0A-408C-B452-631BDDF79E69}" presName="parTrans" presStyleLbl="sibTrans2D1" presStyleIdx="0" presStyleCnt="5"/>
      <dgm:spPr/>
      <dgm:t>
        <a:bodyPr/>
        <a:lstStyle/>
        <a:p>
          <a:pPr rtl="1"/>
          <a:endParaRPr lang="ar-IQ"/>
        </a:p>
      </dgm:t>
    </dgm:pt>
    <dgm:pt modelId="{9B4F9CFB-3C5A-48A9-9352-8622C5409E8E}" type="pres">
      <dgm:prSet presAssocID="{5D2012A8-BB0A-408C-B452-631BDDF79E69}" presName="connectorText" presStyleLbl="sibTrans2D1" presStyleIdx="0" presStyleCnt="5"/>
      <dgm:spPr/>
      <dgm:t>
        <a:bodyPr/>
        <a:lstStyle/>
        <a:p>
          <a:pPr rtl="1"/>
          <a:endParaRPr lang="ar-IQ"/>
        </a:p>
      </dgm:t>
    </dgm:pt>
    <dgm:pt modelId="{E0A75331-917D-4812-8A09-33394F332F6F}" type="pres">
      <dgm:prSet presAssocID="{49D1B935-0DE6-4AD1-B054-2A321B794797}" presName="node" presStyleLbl="node1" presStyleIdx="0" presStyleCnt="5">
        <dgm:presLayoutVars>
          <dgm:bulletEnabled val="1"/>
        </dgm:presLayoutVars>
      </dgm:prSet>
      <dgm:spPr/>
      <dgm:t>
        <a:bodyPr/>
        <a:lstStyle/>
        <a:p>
          <a:pPr rtl="1"/>
          <a:endParaRPr lang="ar-IQ"/>
        </a:p>
      </dgm:t>
    </dgm:pt>
    <dgm:pt modelId="{8D0B4B1A-A574-4256-9D88-4D71A951867A}" type="pres">
      <dgm:prSet presAssocID="{60451DF9-E013-4E75-B85B-DA245D541256}" presName="parTrans" presStyleLbl="sibTrans2D1" presStyleIdx="1" presStyleCnt="5"/>
      <dgm:spPr/>
      <dgm:t>
        <a:bodyPr/>
        <a:lstStyle/>
        <a:p>
          <a:pPr rtl="1"/>
          <a:endParaRPr lang="ar-IQ"/>
        </a:p>
      </dgm:t>
    </dgm:pt>
    <dgm:pt modelId="{F6027D02-224A-4535-B6D7-58F280342063}" type="pres">
      <dgm:prSet presAssocID="{60451DF9-E013-4E75-B85B-DA245D541256}" presName="connectorText" presStyleLbl="sibTrans2D1" presStyleIdx="1" presStyleCnt="5"/>
      <dgm:spPr/>
      <dgm:t>
        <a:bodyPr/>
        <a:lstStyle/>
        <a:p>
          <a:pPr rtl="1"/>
          <a:endParaRPr lang="ar-IQ"/>
        </a:p>
      </dgm:t>
    </dgm:pt>
    <dgm:pt modelId="{D077E5BF-43C7-4573-99DB-E3581BBB0CF2}" type="pres">
      <dgm:prSet presAssocID="{04212D7D-CD90-4141-AB67-8C9E937A04DE}" presName="node" presStyleLbl="node1" presStyleIdx="1" presStyleCnt="5">
        <dgm:presLayoutVars>
          <dgm:bulletEnabled val="1"/>
        </dgm:presLayoutVars>
      </dgm:prSet>
      <dgm:spPr/>
      <dgm:t>
        <a:bodyPr/>
        <a:lstStyle/>
        <a:p>
          <a:pPr rtl="1"/>
          <a:endParaRPr lang="ar-IQ"/>
        </a:p>
      </dgm:t>
    </dgm:pt>
    <dgm:pt modelId="{2C10D567-2A53-49BB-874E-0848D3CCA3B3}" type="pres">
      <dgm:prSet presAssocID="{AA1C27CE-7B24-4969-959C-C35A82226E9E}" presName="parTrans" presStyleLbl="sibTrans2D1" presStyleIdx="2" presStyleCnt="5"/>
      <dgm:spPr/>
      <dgm:t>
        <a:bodyPr/>
        <a:lstStyle/>
        <a:p>
          <a:pPr rtl="1"/>
          <a:endParaRPr lang="ar-IQ"/>
        </a:p>
      </dgm:t>
    </dgm:pt>
    <dgm:pt modelId="{8E10686C-52E0-4DBB-A3B8-876FF1630602}" type="pres">
      <dgm:prSet presAssocID="{AA1C27CE-7B24-4969-959C-C35A82226E9E}" presName="connectorText" presStyleLbl="sibTrans2D1" presStyleIdx="2" presStyleCnt="5"/>
      <dgm:spPr/>
      <dgm:t>
        <a:bodyPr/>
        <a:lstStyle/>
        <a:p>
          <a:pPr rtl="1"/>
          <a:endParaRPr lang="ar-IQ"/>
        </a:p>
      </dgm:t>
    </dgm:pt>
    <dgm:pt modelId="{9E0A68BA-F5FB-40AB-90A6-BED6F32B7F61}" type="pres">
      <dgm:prSet presAssocID="{9C19AD4F-9434-4B31-B487-C416BDCFA224}" presName="node" presStyleLbl="node1" presStyleIdx="2" presStyleCnt="5">
        <dgm:presLayoutVars>
          <dgm:bulletEnabled val="1"/>
        </dgm:presLayoutVars>
      </dgm:prSet>
      <dgm:spPr/>
      <dgm:t>
        <a:bodyPr/>
        <a:lstStyle/>
        <a:p>
          <a:pPr rtl="1"/>
          <a:endParaRPr lang="ar-IQ"/>
        </a:p>
      </dgm:t>
    </dgm:pt>
    <dgm:pt modelId="{630D44D4-F386-44E3-988A-F03E0155C87E}" type="pres">
      <dgm:prSet presAssocID="{ED91A1DC-FBB9-4DF1-BB8F-24C8DD9DB49C}" presName="parTrans" presStyleLbl="sibTrans2D1" presStyleIdx="3" presStyleCnt="5"/>
      <dgm:spPr/>
      <dgm:t>
        <a:bodyPr/>
        <a:lstStyle/>
        <a:p>
          <a:pPr rtl="1"/>
          <a:endParaRPr lang="ar-IQ"/>
        </a:p>
      </dgm:t>
    </dgm:pt>
    <dgm:pt modelId="{BC7F4B05-81AC-4929-A03E-E9031135CC3F}" type="pres">
      <dgm:prSet presAssocID="{ED91A1DC-FBB9-4DF1-BB8F-24C8DD9DB49C}" presName="connectorText" presStyleLbl="sibTrans2D1" presStyleIdx="3" presStyleCnt="5"/>
      <dgm:spPr/>
      <dgm:t>
        <a:bodyPr/>
        <a:lstStyle/>
        <a:p>
          <a:pPr rtl="1"/>
          <a:endParaRPr lang="ar-IQ"/>
        </a:p>
      </dgm:t>
    </dgm:pt>
    <dgm:pt modelId="{11D012CA-DCF1-4890-9791-5599BC8D2F8A}" type="pres">
      <dgm:prSet presAssocID="{91309A4D-9F9B-4CF2-9323-157527E4E38C}" presName="node" presStyleLbl="node1" presStyleIdx="3" presStyleCnt="5">
        <dgm:presLayoutVars>
          <dgm:bulletEnabled val="1"/>
        </dgm:presLayoutVars>
      </dgm:prSet>
      <dgm:spPr/>
      <dgm:t>
        <a:bodyPr/>
        <a:lstStyle/>
        <a:p>
          <a:pPr rtl="1"/>
          <a:endParaRPr lang="ar-IQ"/>
        </a:p>
      </dgm:t>
    </dgm:pt>
    <dgm:pt modelId="{BEF32191-24E3-422A-BD9D-D47C22FBD769}" type="pres">
      <dgm:prSet presAssocID="{60ECC2DE-3CC4-469C-BD56-E145401B82A4}" presName="parTrans" presStyleLbl="sibTrans2D1" presStyleIdx="4" presStyleCnt="5"/>
      <dgm:spPr/>
      <dgm:t>
        <a:bodyPr/>
        <a:lstStyle/>
        <a:p>
          <a:pPr rtl="1"/>
          <a:endParaRPr lang="ar-IQ"/>
        </a:p>
      </dgm:t>
    </dgm:pt>
    <dgm:pt modelId="{D917A013-76CD-4EC4-A74E-51D1FED622DA}" type="pres">
      <dgm:prSet presAssocID="{60ECC2DE-3CC4-469C-BD56-E145401B82A4}" presName="connectorText" presStyleLbl="sibTrans2D1" presStyleIdx="4" presStyleCnt="5"/>
      <dgm:spPr/>
      <dgm:t>
        <a:bodyPr/>
        <a:lstStyle/>
        <a:p>
          <a:pPr rtl="1"/>
          <a:endParaRPr lang="ar-IQ"/>
        </a:p>
      </dgm:t>
    </dgm:pt>
    <dgm:pt modelId="{D5120646-E161-4F34-B4B2-3F99F6B8F25F}" type="pres">
      <dgm:prSet presAssocID="{D1E85974-0A93-4B25-8196-FC663CC83157}" presName="node" presStyleLbl="node1" presStyleIdx="4" presStyleCnt="5">
        <dgm:presLayoutVars>
          <dgm:bulletEnabled val="1"/>
        </dgm:presLayoutVars>
      </dgm:prSet>
      <dgm:spPr/>
      <dgm:t>
        <a:bodyPr/>
        <a:lstStyle/>
        <a:p>
          <a:pPr rtl="1"/>
          <a:endParaRPr lang="ar-IQ"/>
        </a:p>
      </dgm:t>
    </dgm:pt>
  </dgm:ptLst>
  <dgm:cxnLst>
    <dgm:cxn modelId="{95693491-020A-48C8-A844-BCA6028D8326}" srcId="{D7F7E5E7-5FC8-4F38-934A-ED99FC178EF9}" destId="{85540656-0731-4460-AA47-A22672AA1CC3}" srcOrd="0" destOrd="0" parTransId="{E686BE0C-EE8B-40DE-B2C8-874F582959AD}" sibTransId="{1758172C-B4C7-4F52-922E-562FC4516B48}"/>
    <dgm:cxn modelId="{D715DAE2-EC38-4204-A2B9-5E3F3EC0F149}" type="presOf" srcId="{9C19AD4F-9434-4B31-B487-C416BDCFA224}" destId="{9E0A68BA-F5FB-40AB-90A6-BED6F32B7F61}" srcOrd="0" destOrd="0" presId="urn:microsoft.com/office/officeart/2005/8/layout/radial5"/>
    <dgm:cxn modelId="{E6C4BE96-69EB-4000-9A3E-B93687CF2590}" srcId="{D7F7E5E7-5FC8-4F38-934A-ED99FC178EF9}" destId="{0F080D63-FFF9-4384-913C-DF427091B9AB}" srcOrd="3" destOrd="0" parTransId="{3F839BEA-7045-4B5F-A1C5-0B7CAC391E63}" sibTransId="{D8E0EB1A-38FB-4BF6-BC0C-81A3FAC8D4AE}"/>
    <dgm:cxn modelId="{DF3475E0-838A-48A8-A249-CFA545778513}" type="presOf" srcId="{AA1C27CE-7B24-4969-959C-C35A82226E9E}" destId="{2C10D567-2A53-49BB-874E-0848D3CCA3B3}" srcOrd="0" destOrd="0" presId="urn:microsoft.com/office/officeart/2005/8/layout/radial5"/>
    <dgm:cxn modelId="{27B1B8ED-16A4-4568-9700-C32A59A3053B}" srcId="{D7F7E5E7-5FC8-4F38-934A-ED99FC178EF9}" destId="{E347D832-EA4F-4295-8061-F45C73A2EF91}" srcOrd="2" destOrd="0" parTransId="{84749779-F473-4CD5-AF79-9FE2BD782E5B}" sibTransId="{322F7828-DBF6-4876-B1FF-F38DCF9F46F2}"/>
    <dgm:cxn modelId="{1BF81462-F6DB-4FD1-85B9-5206F5F0D062}" type="presOf" srcId="{60451DF9-E013-4E75-B85B-DA245D541256}" destId="{F6027D02-224A-4535-B6D7-58F280342063}" srcOrd="1" destOrd="0" presId="urn:microsoft.com/office/officeart/2005/8/layout/radial5"/>
    <dgm:cxn modelId="{2AF14908-9969-4444-99A7-C34778AED265}" type="presOf" srcId="{04212D7D-CD90-4141-AB67-8C9E937A04DE}" destId="{D077E5BF-43C7-4573-99DB-E3581BBB0CF2}" srcOrd="0" destOrd="0" presId="urn:microsoft.com/office/officeart/2005/8/layout/radial5"/>
    <dgm:cxn modelId="{C778BC82-14ED-485C-B958-24A8B35D7B89}" type="presOf" srcId="{91309A4D-9F9B-4CF2-9323-157527E4E38C}" destId="{11D012CA-DCF1-4890-9791-5599BC8D2F8A}" srcOrd="0" destOrd="0" presId="urn:microsoft.com/office/officeart/2005/8/layout/radial5"/>
    <dgm:cxn modelId="{26356E1E-E880-478E-9316-BF7DB7E782BC}" type="presOf" srcId="{AA1C27CE-7B24-4969-959C-C35A82226E9E}" destId="{8E10686C-52E0-4DBB-A3B8-876FF1630602}" srcOrd="1" destOrd="0" presId="urn:microsoft.com/office/officeart/2005/8/layout/radial5"/>
    <dgm:cxn modelId="{773D6546-2C18-4CFA-B2D8-F427633E5697}" type="presOf" srcId="{5D2012A8-BB0A-408C-B452-631BDDF79E69}" destId="{3DDD34C2-299B-4A23-BB94-EC9EC4A3F30C}" srcOrd="0" destOrd="0" presId="urn:microsoft.com/office/officeart/2005/8/layout/radial5"/>
    <dgm:cxn modelId="{7C187E07-2750-42C4-B58B-7E13D2BD5D3C}" type="presOf" srcId="{49D1B935-0DE6-4AD1-B054-2A321B794797}" destId="{E0A75331-917D-4812-8A09-33394F332F6F}" srcOrd="0" destOrd="0" presId="urn:microsoft.com/office/officeart/2005/8/layout/radial5"/>
    <dgm:cxn modelId="{11195766-DF1D-4ABD-89E3-10BF1873864E}" srcId="{85540656-0731-4460-AA47-A22672AA1CC3}" destId="{91309A4D-9F9B-4CF2-9323-157527E4E38C}" srcOrd="3" destOrd="0" parTransId="{ED91A1DC-FBB9-4DF1-BB8F-24C8DD9DB49C}" sibTransId="{3A84C820-E58B-4C18-999D-1AA0AF028FA3}"/>
    <dgm:cxn modelId="{CF4F10EA-C644-4C94-9897-FF8FE48B171C}" srcId="{85540656-0731-4460-AA47-A22672AA1CC3}" destId="{04212D7D-CD90-4141-AB67-8C9E937A04DE}" srcOrd="1" destOrd="0" parTransId="{60451DF9-E013-4E75-B85B-DA245D541256}" sibTransId="{E81F7A43-47F5-4ABD-ACDB-0314E1D64DD1}"/>
    <dgm:cxn modelId="{5FC84A2D-88E4-4F56-B1C8-9431BEC65C87}" type="presOf" srcId="{60ECC2DE-3CC4-469C-BD56-E145401B82A4}" destId="{D917A013-76CD-4EC4-A74E-51D1FED622DA}" srcOrd="1" destOrd="0" presId="urn:microsoft.com/office/officeart/2005/8/layout/radial5"/>
    <dgm:cxn modelId="{A65D926E-23DB-4225-ACE1-487BAF6B7710}" type="presOf" srcId="{ED91A1DC-FBB9-4DF1-BB8F-24C8DD9DB49C}" destId="{BC7F4B05-81AC-4929-A03E-E9031135CC3F}" srcOrd="1" destOrd="0" presId="urn:microsoft.com/office/officeart/2005/8/layout/radial5"/>
    <dgm:cxn modelId="{16DBBE87-3BEE-4638-A213-B2F5E64FF899}" type="presOf" srcId="{85540656-0731-4460-AA47-A22672AA1CC3}" destId="{FAFE54ED-5C03-4462-999F-46832EA5FCC9}" srcOrd="0" destOrd="0" presId="urn:microsoft.com/office/officeart/2005/8/layout/radial5"/>
    <dgm:cxn modelId="{FEF50ECB-8BF5-434E-9109-7E50E033BD9E}" srcId="{85540656-0731-4460-AA47-A22672AA1CC3}" destId="{D1E85974-0A93-4B25-8196-FC663CC83157}" srcOrd="4" destOrd="0" parTransId="{60ECC2DE-3CC4-469C-BD56-E145401B82A4}" sibTransId="{200E293A-3CC4-4A5D-96F1-05FE2F1980A2}"/>
    <dgm:cxn modelId="{BD5AE0A6-072A-4680-93E1-B591DD7E119A}" type="presOf" srcId="{5D2012A8-BB0A-408C-B452-631BDDF79E69}" destId="{9B4F9CFB-3C5A-48A9-9352-8622C5409E8E}" srcOrd="1" destOrd="0" presId="urn:microsoft.com/office/officeart/2005/8/layout/radial5"/>
    <dgm:cxn modelId="{387ED9EA-73FD-4E4C-8DD5-862695B6F595}" type="presOf" srcId="{60ECC2DE-3CC4-469C-BD56-E145401B82A4}" destId="{BEF32191-24E3-422A-BD9D-D47C22FBD769}" srcOrd="0" destOrd="0" presId="urn:microsoft.com/office/officeart/2005/8/layout/radial5"/>
    <dgm:cxn modelId="{B5169D45-B5CA-42D3-ACE5-69E645928235}" type="presOf" srcId="{60451DF9-E013-4E75-B85B-DA245D541256}" destId="{8D0B4B1A-A574-4256-9D88-4D71A951867A}" srcOrd="0" destOrd="0" presId="urn:microsoft.com/office/officeart/2005/8/layout/radial5"/>
    <dgm:cxn modelId="{2A656A57-CF5A-46D9-AE60-FF0BBC518513}" type="presOf" srcId="{ED91A1DC-FBB9-4DF1-BB8F-24C8DD9DB49C}" destId="{630D44D4-F386-44E3-988A-F03E0155C87E}" srcOrd="0" destOrd="0" presId="urn:microsoft.com/office/officeart/2005/8/layout/radial5"/>
    <dgm:cxn modelId="{2F023AAA-6030-45F8-8203-A523B8B126D2}" srcId="{D7F7E5E7-5FC8-4F38-934A-ED99FC178EF9}" destId="{05F0A257-3A76-4B9A-9B80-B6ABDD6907D0}" srcOrd="1" destOrd="0" parTransId="{A4B416AB-2FC1-4DF8-89F3-5681DA75E308}" sibTransId="{7D1D0C50-5307-4E74-A133-3506F25A82E6}"/>
    <dgm:cxn modelId="{86FAEABB-378A-4EAB-A0B1-16E27C362DB1}" srcId="{85540656-0731-4460-AA47-A22672AA1CC3}" destId="{9C19AD4F-9434-4B31-B487-C416BDCFA224}" srcOrd="2" destOrd="0" parTransId="{AA1C27CE-7B24-4969-959C-C35A82226E9E}" sibTransId="{BDAC911A-51AA-4A9F-9728-8B80B747FE43}"/>
    <dgm:cxn modelId="{4E8476C5-2B1C-48F8-83EB-07F84CC5C8F3}" type="presOf" srcId="{D1E85974-0A93-4B25-8196-FC663CC83157}" destId="{D5120646-E161-4F34-B4B2-3F99F6B8F25F}" srcOrd="0" destOrd="0" presId="urn:microsoft.com/office/officeart/2005/8/layout/radial5"/>
    <dgm:cxn modelId="{E28F5F59-CBB7-423C-8EB3-E678F3C18CF1}" type="presOf" srcId="{D7F7E5E7-5FC8-4F38-934A-ED99FC178EF9}" destId="{51697968-5F64-4E84-803C-9432E1CD7E28}" srcOrd="0" destOrd="0" presId="urn:microsoft.com/office/officeart/2005/8/layout/radial5"/>
    <dgm:cxn modelId="{9392CC33-5CD3-41B9-8BEE-6F1295D322A8}" srcId="{85540656-0731-4460-AA47-A22672AA1CC3}" destId="{49D1B935-0DE6-4AD1-B054-2A321B794797}" srcOrd="0" destOrd="0" parTransId="{5D2012A8-BB0A-408C-B452-631BDDF79E69}" sibTransId="{517C008B-5695-4EBC-A12A-0C325EB04B8E}"/>
    <dgm:cxn modelId="{7993C186-8B1B-4A7D-B87A-C8904EFDF1A7}" type="presParOf" srcId="{51697968-5F64-4E84-803C-9432E1CD7E28}" destId="{FAFE54ED-5C03-4462-999F-46832EA5FCC9}" srcOrd="0" destOrd="0" presId="urn:microsoft.com/office/officeart/2005/8/layout/radial5"/>
    <dgm:cxn modelId="{54E0083E-C6E6-4552-A24A-E90179D3D839}" type="presParOf" srcId="{51697968-5F64-4E84-803C-9432E1CD7E28}" destId="{3DDD34C2-299B-4A23-BB94-EC9EC4A3F30C}" srcOrd="1" destOrd="0" presId="urn:microsoft.com/office/officeart/2005/8/layout/radial5"/>
    <dgm:cxn modelId="{487A8760-FAF9-4810-AA81-3747A1B16922}" type="presParOf" srcId="{3DDD34C2-299B-4A23-BB94-EC9EC4A3F30C}" destId="{9B4F9CFB-3C5A-48A9-9352-8622C5409E8E}" srcOrd="0" destOrd="0" presId="urn:microsoft.com/office/officeart/2005/8/layout/radial5"/>
    <dgm:cxn modelId="{8A774681-3E53-4F8B-89C3-02C924352078}" type="presParOf" srcId="{51697968-5F64-4E84-803C-9432E1CD7E28}" destId="{E0A75331-917D-4812-8A09-33394F332F6F}" srcOrd="2" destOrd="0" presId="urn:microsoft.com/office/officeart/2005/8/layout/radial5"/>
    <dgm:cxn modelId="{165B7819-64FC-46D2-868E-3776B55B4B83}" type="presParOf" srcId="{51697968-5F64-4E84-803C-9432E1CD7E28}" destId="{8D0B4B1A-A574-4256-9D88-4D71A951867A}" srcOrd="3" destOrd="0" presId="urn:microsoft.com/office/officeart/2005/8/layout/radial5"/>
    <dgm:cxn modelId="{C388638F-706A-4188-A9E2-5FF0007C2BAD}" type="presParOf" srcId="{8D0B4B1A-A574-4256-9D88-4D71A951867A}" destId="{F6027D02-224A-4535-B6D7-58F280342063}" srcOrd="0" destOrd="0" presId="urn:microsoft.com/office/officeart/2005/8/layout/radial5"/>
    <dgm:cxn modelId="{E378A7DC-8F25-4D19-AB5B-DA7E46F7A882}" type="presParOf" srcId="{51697968-5F64-4E84-803C-9432E1CD7E28}" destId="{D077E5BF-43C7-4573-99DB-E3581BBB0CF2}" srcOrd="4" destOrd="0" presId="urn:microsoft.com/office/officeart/2005/8/layout/radial5"/>
    <dgm:cxn modelId="{0B21643B-ED6E-4200-9179-052C7DFB3CAF}" type="presParOf" srcId="{51697968-5F64-4E84-803C-9432E1CD7E28}" destId="{2C10D567-2A53-49BB-874E-0848D3CCA3B3}" srcOrd="5" destOrd="0" presId="urn:microsoft.com/office/officeart/2005/8/layout/radial5"/>
    <dgm:cxn modelId="{304856C4-F7B9-4637-BB1D-0D372B692CA4}" type="presParOf" srcId="{2C10D567-2A53-49BB-874E-0848D3CCA3B3}" destId="{8E10686C-52E0-4DBB-A3B8-876FF1630602}" srcOrd="0" destOrd="0" presId="urn:microsoft.com/office/officeart/2005/8/layout/radial5"/>
    <dgm:cxn modelId="{D818299F-92CB-498F-B6ED-F23798765AE2}" type="presParOf" srcId="{51697968-5F64-4E84-803C-9432E1CD7E28}" destId="{9E0A68BA-F5FB-40AB-90A6-BED6F32B7F61}" srcOrd="6" destOrd="0" presId="urn:microsoft.com/office/officeart/2005/8/layout/radial5"/>
    <dgm:cxn modelId="{65DA2A1F-CE98-4005-9DDA-F840A2727A5C}" type="presParOf" srcId="{51697968-5F64-4E84-803C-9432E1CD7E28}" destId="{630D44D4-F386-44E3-988A-F03E0155C87E}" srcOrd="7" destOrd="0" presId="urn:microsoft.com/office/officeart/2005/8/layout/radial5"/>
    <dgm:cxn modelId="{0BA79F3B-CB32-4070-A83F-D8BB7F38A7E6}" type="presParOf" srcId="{630D44D4-F386-44E3-988A-F03E0155C87E}" destId="{BC7F4B05-81AC-4929-A03E-E9031135CC3F}" srcOrd="0" destOrd="0" presId="urn:microsoft.com/office/officeart/2005/8/layout/radial5"/>
    <dgm:cxn modelId="{E01E438D-A94F-4A17-8038-9276789E4E18}" type="presParOf" srcId="{51697968-5F64-4E84-803C-9432E1CD7E28}" destId="{11D012CA-DCF1-4890-9791-5599BC8D2F8A}" srcOrd="8" destOrd="0" presId="urn:microsoft.com/office/officeart/2005/8/layout/radial5"/>
    <dgm:cxn modelId="{9D10D2B2-4FE5-4A7B-8B23-DE04E9C8D7FA}" type="presParOf" srcId="{51697968-5F64-4E84-803C-9432E1CD7E28}" destId="{BEF32191-24E3-422A-BD9D-D47C22FBD769}" srcOrd="9" destOrd="0" presId="urn:microsoft.com/office/officeart/2005/8/layout/radial5"/>
    <dgm:cxn modelId="{E2322A73-9771-4E95-9D42-BE7922D24C1E}" type="presParOf" srcId="{BEF32191-24E3-422A-BD9D-D47C22FBD769}" destId="{D917A013-76CD-4EC4-A74E-51D1FED622DA}" srcOrd="0" destOrd="0" presId="urn:microsoft.com/office/officeart/2005/8/layout/radial5"/>
    <dgm:cxn modelId="{EF076AD5-B990-4C95-A0E7-D231262DB248}" type="presParOf" srcId="{51697968-5F64-4E84-803C-9432E1CD7E28}" destId="{D5120646-E161-4F34-B4B2-3F99F6B8F25F}"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3F4B1D-68ED-498A-8F8A-77609E9F130E}"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pPr rtl="1"/>
          <a:endParaRPr lang="ar-IQ"/>
        </a:p>
      </dgm:t>
    </dgm:pt>
    <dgm:pt modelId="{85AE029C-4AC7-433A-809A-439FD533E0FC}">
      <dgm:prSet phldrT="[Text]"/>
      <dgm:spPr>
        <a:solidFill>
          <a:schemeClr val="tx1">
            <a:lumMod val="50000"/>
          </a:schemeClr>
        </a:solidFill>
      </dgm:spPr>
      <dgm:t>
        <a:bodyPr/>
        <a:lstStyle/>
        <a:p>
          <a:pPr rtl="1"/>
          <a:r>
            <a:rPr lang="ar-IQ" dirty="0" smtClean="0"/>
            <a:t>ج. حق التقاضي </a:t>
          </a:r>
          <a:endParaRPr lang="ar-IQ" dirty="0"/>
        </a:p>
      </dgm:t>
    </dgm:pt>
    <dgm:pt modelId="{9B439CF1-B6B7-472E-AB8D-619133DD4EF7}" type="parTrans" cxnId="{4C1E7975-DBFF-4B37-B0E2-8A66B760A4A9}">
      <dgm:prSet/>
      <dgm:spPr/>
      <dgm:t>
        <a:bodyPr/>
        <a:lstStyle/>
        <a:p>
          <a:pPr rtl="1"/>
          <a:endParaRPr lang="ar-IQ"/>
        </a:p>
      </dgm:t>
    </dgm:pt>
    <dgm:pt modelId="{D35942CA-746C-4469-AF59-4C91D0A280A9}" type="sibTrans" cxnId="{4C1E7975-DBFF-4B37-B0E2-8A66B760A4A9}">
      <dgm:prSet/>
      <dgm:spPr/>
      <dgm:t>
        <a:bodyPr/>
        <a:lstStyle/>
        <a:p>
          <a:pPr rtl="1"/>
          <a:endParaRPr lang="ar-IQ"/>
        </a:p>
      </dgm:t>
    </dgm:pt>
    <dgm:pt modelId="{2EB1E2D9-FC21-4692-AB59-3E33A0059C69}">
      <dgm:prSet phldrT="[Text]" custT="1"/>
      <dgm:spPr>
        <a:solidFill>
          <a:schemeClr val="accent6">
            <a:lumMod val="75000"/>
          </a:schemeClr>
        </a:solidFill>
      </dgm:spPr>
      <dgm:t>
        <a:bodyPr/>
        <a:lstStyle/>
        <a:p>
          <a:pPr rtl="1"/>
          <a:r>
            <a:rPr lang="ar-IQ" sz="1400" dirty="0" smtClean="0"/>
            <a:t>بأستثناء المحاكم التي لا يجيز ميثاقها مثول المنظمة امامها  </a:t>
          </a:r>
          <a:endParaRPr lang="ar-IQ" sz="1400" dirty="0"/>
        </a:p>
      </dgm:t>
    </dgm:pt>
    <dgm:pt modelId="{8101CFCE-AF95-4CD7-84C8-ADB34E3239DB}" type="parTrans" cxnId="{2C571006-C53C-4AB0-A4B5-0AC88334709F}">
      <dgm:prSet/>
      <dgm:spPr/>
      <dgm:t>
        <a:bodyPr/>
        <a:lstStyle/>
        <a:p>
          <a:pPr rtl="1"/>
          <a:endParaRPr lang="ar-IQ"/>
        </a:p>
      </dgm:t>
    </dgm:pt>
    <dgm:pt modelId="{47BA4C0E-0AC8-4890-84DE-ACEA825D9EC2}" type="sibTrans" cxnId="{2C571006-C53C-4AB0-A4B5-0AC88334709F}">
      <dgm:prSet/>
      <dgm:spPr/>
      <dgm:t>
        <a:bodyPr/>
        <a:lstStyle/>
        <a:p>
          <a:pPr rtl="1"/>
          <a:endParaRPr lang="ar-IQ"/>
        </a:p>
      </dgm:t>
    </dgm:pt>
    <dgm:pt modelId="{B0122296-7354-4D68-83A2-B166223100CD}">
      <dgm:prSet phldrT="[Text]" custT="1"/>
      <dgm:spPr>
        <a:solidFill>
          <a:schemeClr val="tx2">
            <a:lumMod val="75000"/>
          </a:schemeClr>
        </a:solidFill>
      </dgm:spPr>
      <dgm:t>
        <a:bodyPr/>
        <a:lstStyle/>
        <a:p>
          <a:pPr rtl="1"/>
          <a:r>
            <a:rPr lang="ar-IQ" sz="1400" dirty="0" smtClean="0"/>
            <a:t>وفقاً لقواعد القانون الدولي يحق لها التقاضي امام محاكم التحكيم والمحاكم الدولية </a:t>
          </a:r>
          <a:endParaRPr lang="ar-IQ" sz="1400" dirty="0"/>
        </a:p>
      </dgm:t>
    </dgm:pt>
    <dgm:pt modelId="{3A5F39DD-743A-42CC-8B19-21F21596BCEE}" type="parTrans" cxnId="{885E6C62-6140-411E-8661-6FFEA76C9928}">
      <dgm:prSet/>
      <dgm:spPr/>
      <dgm:t>
        <a:bodyPr/>
        <a:lstStyle/>
        <a:p>
          <a:pPr rtl="1"/>
          <a:endParaRPr lang="ar-IQ"/>
        </a:p>
      </dgm:t>
    </dgm:pt>
    <dgm:pt modelId="{DA31EF2C-BAF2-4910-9D1C-396BE8CA6667}" type="sibTrans" cxnId="{885E6C62-6140-411E-8661-6FFEA76C9928}">
      <dgm:prSet/>
      <dgm:spPr/>
      <dgm:t>
        <a:bodyPr/>
        <a:lstStyle/>
        <a:p>
          <a:pPr rtl="1"/>
          <a:endParaRPr lang="ar-IQ"/>
        </a:p>
      </dgm:t>
    </dgm:pt>
    <dgm:pt modelId="{D8E35CF8-1217-412F-8EC6-9D6BB22FD8F0}">
      <dgm:prSet/>
      <dgm:spPr/>
      <dgm:t>
        <a:bodyPr/>
        <a:lstStyle/>
        <a:p>
          <a:pPr rtl="1"/>
          <a:endParaRPr lang="ar-IQ"/>
        </a:p>
      </dgm:t>
    </dgm:pt>
    <dgm:pt modelId="{9D3A26C6-7E8E-4760-AFF8-6645F64AC815}" type="parTrans" cxnId="{C4218A92-CB2E-47BA-AB7F-5A87E0F6AA05}">
      <dgm:prSet/>
      <dgm:spPr/>
      <dgm:t>
        <a:bodyPr/>
        <a:lstStyle/>
        <a:p>
          <a:pPr rtl="1"/>
          <a:endParaRPr lang="ar-IQ"/>
        </a:p>
      </dgm:t>
    </dgm:pt>
    <dgm:pt modelId="{49BE0D79-0D00-4C8A-A2C1-5642B9C254F8}" type="sibTrans" cxnId="{C4218A92-CB2E-47BA-AB7F-5A87E0F6AA05}">
      <dgm:prSet/>
      <dgm:spPr/>
      <dgm:t>
        <a:bodyPr/>
        <a:lstStyle/>
        <a:p>
          <a:pPr rtl="1"/>
          <a:endParaRPr lang="ar-IQ"/>
        </a:p>
      </dgm:t>
    </dgm:pt>
    <dgm:pt modelId="{65E0EA3F-9DDD-4941-A0C9-9D0D6BCD65F4}">
      <dgm:prSet/>
      <dgm:spPr/>
      <dgm:t>
        <a:bodyPr/>
        <a:lstStyle/>
        <a:p>
          <a:pPr rtl="1"/>
          <a:endParaRPr lang="ar-IQ"/>
        </a:p>
      </dgm:t>
    </dgm:pt>
    <dgm:pt modelId="{F734EEBF-A6F0-4015-A121-11AAD9B5C0D2}" type="parTrans" cxnId="{68DC29E9-65B0-47B6-B5D2-6AE364C8E8CA}">
      <dgm:prSet/>
      <dgm:spPr/>
      <dgm:t>
        <a:bodyPr/>
        <a:lstStyle/>
        <a:p>
          <a:pPr rtl="1"/>
          <a:endParaRPr lang="ar-IQ"/>
        </a:p>
      </dgm:t>
    </dgm:pt>
    <dgm:pt modelId="{1FFAC368-1636-4F07-A79C-51B259B26866}" type="sibTrans" cxnId="{68DC29E9-65B0-47B6-B5D2-6AE364C8E8CA}">
      <dgm:prSet/>
      <dgm:spPr/>
      <dgm:t>
        <a:bodyPr/>
        <a:lstStyle/>
        <a:p>
          <a:pPr rtl="1"/>
          <a:endParaRPr lang="ar-IQ"/>
        </a:p>
      </dgm:t>
    </dgm:pt>
    <dgm:pt modelId="{0555DEED-94C5-4A4E-8466-9B2D82577555}">
      <dgm:prSet phldrT="[Text]"/>
      <dgm:spPr/>
      <dgm:t>
        <a:bodyPr/>
        <a:lstStyle/>
        <a:p>
          <a:pPr rtl="1"/>
          <a:endParaRPr lang="ar-IQ" dirty="0"/>
        </a:p>
      </dgm:t>
    </dgm:pt>
    <dgm:pt modelId="{ADECA977-ECE7-4198-98A4-B8426B5C154B}" type="parTrans" cxnId="{56A63546-B270-45E9-B9C0-1646B026A105}">
      <dgm:prSet/>
      <dgm:spPr/>
      <dgm:t>
        <a:bodyPr/>
        <a:lstStyle/>
        <a:p>
          <a:pPr rtl="1"/>
          <a:endParaRPr lang="ar-IQ"/>
        </a:p>
      </dgm:t>
    </dgm:pt>
    <dgm:pt modelId="{A0488608-3EAF-46BF-AA3E-28FE2F871464}" type="sibTrans" cxnId="{56A63546-B270-45E9-B9C0-1646B026A105}">
      <dgm:prSet/>
      <dgm:spPr/>
      <dgm:t>
        <a:bodyPr/>
        <a:lstStyle/>
        <a:p>
          <a:pPr rtl="1"/>
          <a:endParaRPr lang="ar-IQ"/>
        </a:p>
      </dgm:t>
    </dgm:pt>
    <dgm:pt modelId="{589F2408-63D1-4870-B1CD-982948DF8F8A}">
      <dgm:prSet phldrT="[Text]"/>
      <dgm:spPr/>
      <dgm:t>
        <a:bodyPr/>
        <a:lstStyle/>
        <a:p>
          <a:pPr rtl="1"/>
          <a:endParaRPr lang="ar-IQ" dirty="0"/>
        </a:p>
      </dgm:t>
    </dgm:pt>
    <dgm:pt modelId="{401D7FE8-826B-40A8-BCAA-F950E93083AC}" type="parTrans" cxnId="{0305048F-4DA4-4E5B-AADA-95C56A54ECC3}">
      <dgm:prSet/>
      <dgm:spPr/>
      <dgm:t>
        <a:bodyPr/>
        <a:lstStyle/>
        <a:p>
          <a:pPr rtl="1"/>
          <a:endParaRPr lang="ar-IQ"/>
        </a:p>
      </dgm:t>
    </dgm:pt>
    <dgm:pt modelId="{50AD2C90-8048-4E50-8592-83CB70FF0660}" type="sibTrans" cxnId="{0305048F-4DA4-4E5B-AADA-95C56A54ECC3}">
      <dgm:prSet/>
      <dgm:spPr/>
      <dgm:t>
        <a:bodyPr/>
        <a:lstStyle/>
        <a:p>
          <a:pPr rtl="1"/>
          <a:endParaRPr lang="ar-IQ"/>
        </a:p>
      </dgm:t>
    </dgm:pt>
    <dgm:pt modelId="{BE31471C-8AFB-4574-A713-6F9FB5A16E79}">
      <dgm:prSet custT="1"/>
      <dgm:spPr>
        <a:solidFill>
          <a:schemeClr val="tx2">
            <a:lumMod val="50000"/>
          </a:schemeClr>
        </a:solidFill>
      </dgm:spPr>
      <dgm:t>
        <a:bodyPr/>
        <a:lstStyle/>
        <a:p>
          <a:pPr rtl="1"/>
          <a:r>
            <a:rPr lang="ar-IQ" sz="1400" dirty="0" smtClean="0"/>
            <a:t>مثالها في محكمة العدل الدولية لا يجوز للمنظمات ان تكون مدعياً او مدعى عليه امامها وانما يجوز ان تطلب رايُ افنائيا او استشارياً</a:t>
          </a:r>
          <a:endParaRPr lang="ar-IQ" sz="1400" dirty="0"/>
        </a:p>
      </dgm:t>
    </dgm:pt>
    <dgm:pt modelId="{28FACE84-6164-4B4F-99A4-555718DE1DFD}" type="parTrans" cxnId="{A69F15EE-692A-43D0-A8A2-9A3FDAB1A2C7}">
      <dgm:prSet/>
      <dgm:spPr/>
      <dgm:t>
        <a:bodyPr/>
        <a:lstStyle/>
        <a:p>
          <a:pPr rtl="1"/>
          <a:endParaRPr lang="ar-IQ"/>
        </a:p>
      </dgm:t>
    </dgm:pt>
    <dgm:pt modelId="{FBD3E787-4F8C-4593-8238-5A7DA9B122A0}" type="sibTrans" cxnId="{A69F15EE-692A-43D0-A8A2-9A3FDAB1A2C7}">
      <dgm:prSet/>
      <dgm:spPr/>
      <dgm:t>
        <a:bodyPr/>
        <a:lstStyle/>
        <a:p>
          <a:pPr rtl="1"/>
          <a:endParaRPr lang="ar-IQ"/>
        </a:p>
      </dgm:t>
    </dgm:pt>
    <dgm:pt modelId="{E8FF1EBE-EE08-4742-B06D-B1D9B49039F3}">
      <dgm:prSet custT="1"/>
      <dgm:spPr>
        <a:solidFill>
          <a:schemeClr val="accent6">
            <a:lumMod val="50000"/>
          </a:schemeClr>
        </a:solidFill>
      </dgm:spPr>
      <dgm:t>
        <a:bodyPr/>
        <a:lstStyle/>
        <a:p>
          <a:pPr rtl="1"/>
          <a:r>
            <a:rPr lang="ar-IQ" sz="1400" dirty="0" smtClean="0"/>
            <a:t>استناداً لقواعد القانون الدولي العام وفي حدود اختصاصاتها وضمن مهامها </a:t>
          </a:r>
          <a:endParaRPr lang="ar-IQ" sz="1400" dirty="0"/>
        </a:p>
      </dgm:t>
    </dgm:pt>
    <dgm:pt modelId="{3C696AF8-C681-4F14-9BD0-09955F7D442F}" type="parTrans" cxnId="{21D66F90-0D15-4372-A2A7-796EC130AF38}">
      <dgm:prSet/>
      <dgm:spPr/>
      <dgm:t>
        <a:bodyPr/>
        <a:lstStyle/>
        <a:p>
          <a:pPr rtl="1"/>
          <a:endParaRPr lang="ar-IQ"/>
        </a:p>
      </dgm:t>
    </dgm:pt>
    <dgm:pt modelId="{89476553-9AC6-494A-B0CD-ED95C8192180}" type="sibTrans" cxnId="{21D66F90-0D15-4372-A2A7-796EC130AF38}">
      <dgm:prSet/>
      <dgm:spPr/>
      <dgm:t>
        <a:bodyPr/>
        <a:lstStyle/>
        <a:p>
          <a:pPr rtl="1"/>
          <a:endParaRPr lang="ar-IQ"/>
        </a:p>
      </dgm:t>
    </dgm:pt>
    <dgm:pt modelId="{1154B74E-4158-469F-9D04-53A52ACFFAC3}" type="pres">
      <dgm:prSet presAssocID="{613F4B1D-68ED-498A-8F8A-77609E9F130E}" presName="Name0" presStyleCnt="0">
        <dgm:presLayoutVars>
          <dgm:chMax val="1"/>
          <dgm:dir/>
          <dgm:animLvl val="ctr"/>
          <dgm:resizeHandles val="exact"/>
        </dgm:presLayoutVars>
      </dgm:prSet>
      <dgm:spPr/>
      <dgm:t>
        <a:bodyPr/>
        <a:lstStyle/>
        <a:p>
          <a:pPr rtl="1"/>
          <a:endParaRPr lang="ar-IQ"/>
        </a:p>
      </dgm:t>
    </dgm:pt>
    <dgm:pt modelId="{71322850-CD40-4351-A3D0-57D8AD443817}" type="pres">
      <dgm:prSet presAssocID="{85AE029C-4AC7-433A-809A-439FD533E0FC}" presName="centerShape" presStyleLbl="node0" presStyleIdx="0" presStyleCnt="1"/>
      <dgm:spPr/>
      <dgm:t>
        <a:bodyPr/>
        <a:lstStyle/>
        <a:p>
          <a:pPr rtl="1"/>
          <a:endParaRPr lang="ar-IQ"/>
        </a:p>
      </dgm:t>
    </dgm:pt>
    <dgm:pt modelId="{078FB959-57A6-437E-A697-0B99F1F2578E}" type="pres">
      <dgm:prSet presAssocID="{3C696AF8-C681-4F14-9BD0-09955F7D442F}" presName="parTrans" presStyleLbl="sibTrans2D1" presStyleIdx="0" presStyleCnt="4"/>
      <dgm:spPr/>
      <dgm:t>
        <a:bodyPr/>
        <a:lstStyle/>
        <a:p>
          <a:pPr rtl="1"/>
          <a:endParaRPr lang="ar-IQ"/>
        </a:p>
      </dgm:t>
    </dgm:pt>
    <dgm:pt modelId="{BA08E00C-2BF1-431D-A8EC-1E4078A64B45}" type="pres">
      <dgm:prSet presAssocID="{3C696AF8-C681-4F14-9BD0-09955F7D442F}" presName="connectorText" presStyleLbl="sibTrans2D1" presStyleIdx="0" presStyleCnt="4"/>
      <dgm:spPr/>
      <dgm:t>
        <a:bodyPr/>
        <a:lstStyle/>
        <a:p>
          <a:pPr rtl="1"/>
          <a:endParaRPr lang="ar-IQ"/>
        </a:p>
      </dgm:t>
    </dgm:pt>
    <dgm:pt modelId="{B77F2988-536F-4837-AA1A-12F2323BC31C}" type="pres">
      <dgm:prSet presAssocID="{E8FF1EBE-EE08-4742-B06D-B1D9B49039F3}" presName="node" presStyleLbl="node1" presStyleIdx="0" presStyleCnt="4">
        <dgm:presLayoutVars>
          <dgm:bulletEnabled val="1"/>
        </dgm:presLayoutVars>
      </dgm:prSet>
      <dgm:spPr/>
      <dgm:t>
        <a:bodyPr/>
        <a:lstStyle/>
        <a:p>
          <a:pPr rtl="1"/>
          <a:endParaRPr lang="ar-IQ"/>
        </a:p>
      </dgm:t>
    </dgm:pt>
    <dgm:pt modelId="{85F3A5BF-22F6-43F5-8020-123D1E231730}" type="pres">
      <dgm:prSet presAssocID="{28FACE84-6164-4B4F-99A4-555718DE1DFD}" presName="parTrans" presStyleLbl="sibTrans2D1" presStyleIdx="1" presStyleCnt="4"/>
      <dgm:spPr/>
      <dgm:t>
        <a:bodyPr/>
        <a:lstStyle/>
        <a:p>
          <a:pPr rtl="1"/>
          <a:endParaRPr lang="ar-IQ"/>
        </a:p>
      </dgm:t>
    </dgm:pt>
    <dgm:pt modelId="{8DE6CBDA-16C7-4C30-915D-73D6929275C0}" type="pres">
      <dgm:prSet presAssocID="{28FACE84-6164-4B4F-99A4-555718DE1DFD}" presName="connectorText" presStyleLbl="sibTrans2D1" presStyleIdx="1" presStyleCnt="4"/>
      <dgm:spPr/>
      <dgm:t>
        <a:bodyPr/>
        <a:lstStyle/>
        <a:p>
          <a:pPr rtl="1"/>
          <a:endParaRPr lang="ar-IQ"/>
        </a:p>
      </dgm:t>
    </dgm:pt>
    <dgm:pt modelId="{F5B7FF36-48FC-49BB-BAEC-69986C9DD629}" type="pres">
      <dgm:prSet presAssocID="{BE31471C-8AFB-4574-A713-6F9FB5A16E79}" presName="node" presStyleLbl="node1" presStyleIdx="1" presStyleCnt="4" custScaleX="122921" custScaleY="128288" custRadScaleRad="100258" custRadScaleInc="2394">
        <dgm:presLayoutVars>
          <dgm:bulletEnabled val="1"/>
        </dgm:presLayoutVars>
      </dgm:prSet>
      <dgm:spPr/>
      <dgm:t>
        <a:bodyPr/>
        <a:lstStyle/>
        <a:p>
          <a:pPr rtl="1"/>
          <a:endParaRPr lang="ar-IQ"/>
        </a:p>
      </dgm:t>
    </dgm:pt>
    <dgm:pt modelId="{61D9386F-2216-437C-AC5B-10F8E8BF8E29}" type="pres">
      <dgm:prSet presAssocID="{8101CFCE-AF95-4CD7-84C8-ADB34E3239DB}" presName="parTrans" presStyleLbl="sibTrans2D1" presStyleIdx="2" presStyleCnt="4"/>
      <dgm:spPr/>
      <dgm:t>
        <a:bodyPr/>
        <a:lstStyle/>
        <a:p>
          <a:pPr rtl="1"/>
          <a:endParaRPr lang="ar-IQ"/>
        </a:p>
      </dgm:t>
    </dgm:pt>
    <dgm:pt modelId="{4327D367-CE78-4586-81B6-E7F89AB47451}" type="pres">
      <dgm:prSet presAssocID="{8101CFCE-AF95-4CD7-84C8-ADB34E3239DB}" presName="connectorText" presStyleLbl="sibTrans2D1" presStyleIdx="2" presStyleCnt="4"/>
      <dgm:spPr/>
      <dgm:t>
        <a:bodyPr/>
        <a:lstStyle/>
        <a:p>
          <a:pPr rtl="1"/>
          <a:endParaRPr lang="ar-IQ"/>
        </a:p>
      </dgm:t>
    </dgm:pt>
    <dgm:pt modelId="{4B8A3502-AB1D-464C-A0E9-5F842A4E5815}" type="pres">
      <dgm:prSet presAssocID="{2EB1E2D9-FC21-4692-AB59-3E33A0059C69}" presName="node" presStyleLbl="node1" presStyleIdx="2" presStyleCnt="4">
        <dgm:presLayoutVars>
          <dgm:bulletEnabled val="1"/>
        </dgm:presLayoutVars>
      </dgm:prSet>
      <dgm:spPr/>
      <dgm:t>
        <a:bodyPr/>
        <a:lstStyle/>
        <a:p>
          <a:pPr rtl="1"/>
          <a:endParaRPr lang="ar-IQ"/>
        </a:p>
      </dgm:t>
    </dgm:pt>
    <dgm:pt modelId="{3F13579E-2BB8-4513-8D67-39D3E9EEB813}" type="pres">
      <dgm:prSet presAssocID="{3A5F39DD-743A-42CC-8B19-21F21596BCEE}" presName="parTrans" presStyleLbl="sibTrans2D1" presStyleIdx="3" presStyleCnt="4"/>
      <dgm:spPr/>
      <dgm:t>
        <a:bodyPr/>
        <a:lstStyle/>
        <a:p>
          <a:pPr rtl="1"/>
          <a:endParaRPr lang="ar-IQ"/>
        </a:p>
      </dgm:t>
    </dgm:pt>
    <dgm:pt modelId="{EBF0F330-29CA-4862-9756-76C46AD08F40}" type="pres">
      <dgm:prSet presAssocID="{3A5F39DD-743A-42CC-8B19-21F21596BCEE}" presName="connectorText" presStyleLbl="sibTrans2D1" presStyleIdx="3" presStyleCnt="4"/>
      <dgm:spPr/>
      <dgm:t>
        <a:bodyPr/>
        <a:lstStyle/>
        <a:p>
          <a:pPr rtl="1"/>
          <a:endParaRPr lang="ar-IQ"/>
        </a:p>
      </dgm:t>
    </dgm:pt>
    <dgm:pt modelId="{12C54A97-EF5D-4B4E-8B05-2A38EBDD0206}" type="pres">
      <dgm:prSet presAssocID="{B0122296-7354-4D68-83A2-B166223100CD}" presName="node" presStyleLbl="node1" presStyleIdx="3" presStyleCnt="4" custScaleX="123759" custScaleY="123003">
        <dgm:presLayoutVars>
          <dgm:bulletEnabled val="1"/>
        </dgm:presLayoutVars>
      </dgm:prSet>
      <dgm:spPr/>
      <dgm:t>
        <a:bodyPr/>
        <a:lstStyle/>
        <a:p>
          <a:pPr rtl="1"/>
          <a:endParaRPr lang="ar-IQ"/>
        </a:p>
      </dgm:t>
    </dgm:pt>
  </dgm:ptLst>
  <dgm:cxnLst>
    <dgm:cxn modelId="{98293853-7081-43E6-A968-6240A1D1D848}" type="presOf" srcId="{3C696AF8-C681-4F14-9BD0-09955F7D442F}" destId="{078FB959-57A6-437E-A697-0B99F1F2578E}" srcOrd="0" destOrd="0" presId="urn:microsoft.com/office/officeart/2005/8/layout/radial5"/>
    <dgm:cxn modelId="{21D66F90-0D15-4372-A2A7-796EC130AF38}" srcId="{85AE029C-4AC7-433A-809A-439FD533E0FC}" destId="{E8FF1EBE-EE08-4742-B06D-B1D9B49039F3}" srcOrd="0" destOrd="0" parTransId="{3C696AF8-C681-4F14-9BD0-09955F7D442F}" sibTransId="{89476553-9AC6-494A-B0CD-ED95C8192180}"/>
    <dgm:cxn modelId="{56A63546-B270-45E9-B9C0-1646B026A105}" srcId="{613F4B1D-68ED-498A-8F8A-77609E9F130E}" destId="{0555DEED-94C5-4A4E-8466-9B2D82577555}" srcOrd="3" destOrd="0" parTransId="{ADECA977-ECE7-4198-98A4-B8426B5C154B}" sibTransId="{A0488608-3EAF-46BF-AA3E-28FE2F871464}"/>
    <dgm:cxn modelId="{C88F93EE-B527-4F49-B68B-F35618A99581}" type="presOf" srcId="{E8FF1EBE-EE08-4742-B06D-B1D9B49039F3}" destId="{B77F2988-536F-4837-AA1A-12F2323BC31C}" srcOrd="0" destOrd="0" presId="urn:microsoft.com/office/officeart/2005/8/layout/radial5"/>
    <dgm:cxn modelId="{4C1E7975-DBFF-4B37-B0E2-8A66B760A4A9}" srcId="{613F4B1D-68ED-498A-8F8A-77609E9F130E}" destId="{85AE029C-4AC7-433A-809A-439FD533E0FC}" srcOrd="0" destOrd="0" parTransId="{9B439CF1-B6B7-472E-AB8D-619133DD4EF7}" sibTransId="{D35942CA-746C-4469-AF59-4C91D0A280A9}"/>
    <dgm:cxn modelId="{2C571006-C53C-4AB0-A4B5-0AC88334709F}" srcId="{85AE029C-4AC7-433A-809A-439FD533E0FC}" destId="{2EB1E2D9-FC21-4692-AB59-3E33A0059C69}" srcOrd="2" destOrd="0" parTransId="{8101CFCE-AF95-4CD7-84C8-ADB34E3239DB}" sibTransId="{47BA4C0E-0AC8-4890-84DE-ACEA825D9EC2}"/>
    <dgm:cxn modelId="{EB38F6F9-393E-4696-B74B-FB4ACA79984B}" type="presOf" srcId="{28FACE84-6164-4B4F-99A4-555718DE1DFD}" destId="{8DE6CBDA-16C7-4C30-915D-73D6929275C0}" srcOrd="1" destOrd="0" presId="urn:microsoft.com/office/officeart/2005/8/layout/radial5"/>
    <dgm:cxn modelId="{68DC29E9-65B0-47B6-B5D2-6AE364C8E8CA}" srcId="{613F4B1D-68ED-498A-8F8A-77609E9F130E}" destId="{65E0EA3F-9DDD-4941-A0C9-9D0D6BCD65F4}" srcOrd="2" destOrd="0" parTransId="{F734EEBF-A6F0-4015-A121-11AAD9B5C0D2}" sibTransId="{1FFAC368-1636-4F07-A79C-51B259B26866}"/>
    <dgm:cxn modelId="{208C2271-360D-4165-BD65-917190317860}" type="presOf" srcId="{85AE029C-4AC7-433A-809A-439FD533E0FC}" destId="{71322850-CD40-4351-A3D0-57D8AD443817}" srcOrd="0" destOrd="0" presId="urn:microsoft.com/office/officeart/2005/8/layout/radial5"/>
    <dgm:cxn modelId="{4D9D24B7-CC76-4AA1-857F-38323E990BF5}" type="presOf" srcId="{2EB1E2D9-FC21-4692-AB59-3E33A0059C69}" destId="{4B8A3502-AB1D-464C-A0E9-5F842A4E5815}" srcOrd="0" destOrd="0" presId="urn:microsoft.com/office/officeart/2005/8/layout/radial5"/>
    <dgm:cxn modelId="{0AC30027-640C-4AA3-A820-1E13621E975A}" type="presOf" srcId="{8101CFCE-AF95-4CD7-84C8-ADB34E3239DB}" destId="{4327D367-CE78-4586-81B6-E7F89AB47451}" srcOrd="1" destOrd="0" presId="urn:microsoft.com/office/officeart/2005/8/layout/radial5"/>
    <dgm:cxn modelId="{240C59A8-8428-4FF4-B0AC-808448AFA31E}" type="presOf" srcId="{3A5F39DD-743A-42CC-8B19-21F21596BCEE}" destId="{3F13579E-2BB8-4513-8D67-39D3E9EEB813}" srcOrd="0" destOrd="0" presId="urn:microsoft.com/office/officeart/2005/8/layout/radial5"/>
    <dgm:cxn modelId="{C63E8AEA-B0F5-4E7B-B887-2D75A4E65350}" type="presOf" srcId="{3C696AF8-C681-4F14-9BD0-09955F7D442F}" destId="{BA08E00C-2BF1-431D-A8EC-1E4078A64B45}" srcOrd="1" destOrd="0" presId="urn:microsoft.com/office/officeart/2005/8/layout/radial5"/>
    <dgm:cxn modelId="{1402FFFA-7B26-4FDF-988D-43FAD5C95C88}" type="presOf" srcId="{28FACE84-6164-4B4F-99A4-555718DE1DFD}" destId="{85F3A5BF-22F6-43F5-8020-123D1E231730}" srcOrd="0" destOrd="0" presId="urn:microsoft.com/office/officeart/2005/8/layout/radial5"/>
    <dgm:cxn modelId="{0305048F-4DA4-4E5B-AADA-95C56A54ECC3}" srcId="{613F4B1D-68ED-498A-8F8A-77609E9F130E}" destId="{589F2408-63D1-4870-B1CD-982948DF8F8A}" srcOrd="4" destOrd="0" parTransId="{401D7FE8-826B-40A8-BCAA-F950E93083AC}" sibTransId="{50AD2C90-8048-4E50-8592-83CB70FF0660}"/>
    <dgm:cxn modelId="{B45370EF-F85C-49AA-820C-596BD800E16E}" type="presOf" srcId="{613F4B1D-68ED-498A-8F8A-77609E9F130E}" destId="{1154B74E-4158-469F-9D04-53A52ACFFAC3}" srcOrd="0" destOrd="0" presId="urn:microsoft.com/office/officeart/2005/8/layout/radial5"/>
    <dgm:cxn modelId="{885E6C62-6140-411E-8661-6FFEA76C9928}" srcId="{85AE029C-4AC7-433A-809A-439FD533E0FC}" destId="{B0122296-7354-4D68-83A2-B166223100CD}" srcOrd="3" destOrd="0" parTransId="{3A5F39DD-743A-42CC-8B19-21F21596BCEE}" sibTransId="{DA31EF2C-BAF2-4910-9D1C-396BE8CA6667}"/>
    <dgm:cxn modelId="{A69F15EE-692A-43D0-A8A2-9A3FDAB1A2C7}" srcId="{85AE029C-4AC7-433A-809A-439FD533E0FC}" destId="{BE31471C-8AFB-4574-A713-6F9FB5A16E79}" srcOrd="1" destOrd="0" parTransId="{28FACE84-6164-4B4F-99A4-555718DE1DFD}" sibTransId="{FBD3E787-4F8C-4593-8238-5A7DA9B122A0}"/>
    <dgm:cxn modelId="{81050683-5482-434D-A983-C7376BE005B2}" type="presOf" srcId="{BE31471C-8AFB-4574-A713-6F9FB5A16E79}" destId="{F5B7FF36-48FC-49BB-BAEC-69986C9DD629}" srcOrd="0" destOrd="0" presId="urn:microsoft.com/office/officeart/2005/8/layout/radial5"/>
    <dgm:cxn modelId="{58CED33F-7BA5-444C-956E-15650B99FCBE}" type="presOf" srcId="{3A5F39DD-743A-42CC-8B19-21F21596BCEE}" destId="{EBF0F330-29CA-4862-9756-76C46AD08F40}" srcOrd="1" destOrd="0" presId="urn:microsoft.com/office/officeart/2005/8/layout/radial5"/>
    <dgm:cxn modelId="{2E88998B-7CC6-4A9E-B138-30D083B4F84D}" type="presOf" srcId="{B0122296-7354-4D68-83A2-B166223100CD}" destId="{12C54A97-EF5D-4B4E-8B05-2A38EBDD0206}" srcOrd="0" destOrd="0" presId="urn:microsoft.com/office/officeart/2005/8/layout/radial5"/>
    <dgm:cxn modelId="{C4218A92-CB2E-47BA-AB7F-5A87E0F6AA05}" srcId="{613F4B1D-68ED-498A-8F8A-77609E9F130E}" destId="{D8E35CF8-1217-412F-8EC6-9D6BB22FD8F0}" srcOrd="1" destOrd="0" parTransId="{9D3A26C6-7E8E-4760-AFF8-6645F64AC815}" sibTransId="{49BE0D79-0D00-4C8A-A2C1-5642B9C254F8}"/>
    <dgm:cxn modelId="{156632EA-F93B-4287-9386-B9DBF98159F2}" type="presOf" srcId="{8101CFCE-AF95-4CD7-84C8-ADB34E3239DB}" destId="{61D9386F-2216-437C-AC5B-10F8E8BF8E29}" srcOrd="0" destOrd="0" presId="urn:microsoft.com/office/officeart/2005/8/layout/radial5"/>
    <dgm:cxn modelId="{59B8B9D0-48A6-4F18-B696-A9BFA8145707}" type="presParOf" srcId="{1154B74E-4158-469F-9D04-53A52ACFFAC3}" destId="{71322850-CD40-4351-A3D0-57D8AD443817}" srcOrd="0" destOrd="0" presId="urn:microsoft.com/office/officeart/2005/8/layout/radial5"/>
    <dgm:cxn modelId="{CAACB82F-AC44-4FEE-B6C9-9364023FA615}" type="presParOf" srcId="{1154B74E-4158-469F-9D04-53A52ACFFAC3}" destId="{078FB959-57A6-437E-A697-0B99F1F2578E}" srcOrd="1" destOrd="0" presId="urn:microsoft.com/office/officeart/2005/8/layout/radial5"/>
    <dgm:cxn modelId="{B20EF7EF-DA54-4DD5-8F30-EEFB58BFAAD6}" type="presParOf" srcId="{078FB959-57A6-437E-A697-0B99F1F2578E}" destId="{BA08E00C-2BF1-431D-A8EC-1E4078A64B45}" srcOrd="0" destOrd="0" presId="urn:microsoft.com/office/officeart/2005/8/layout/radial5"/>
    <dgm:cxn modelId="{86768E91-DFEB-4E2A-9F57-16C48CB88831}" type="presParOf" srcId="{1154B74E-4158-469F-9D04-53A52ACFFAC3}" destId="{B77F2988-536F-4837-AA1A-12F2323BC31C}" srcOrd="2" destOrd="0" presId="urn:microsoft.com/office/officeart/2005/8/layout/radial5"/>
    <dgm:cxn modelId="{CC78395B-2C15-4FC1-8C52-700670727D4E}" type="presParOf" srcId="{1154B74E-4158-469F-9D04-53A52ACFFAC3}" destId="{85F3A5BF-22F6-43F5-8020-123D1E231730}" srcOrd="3" destOrd="0" presId="urn:microsoft.com/office/officeart/2005/8/layout/radial5"/>
    <dgm:cxn modelId="{70265EF3-0EE0-41C7-A16C-53E7EEB9E4D8}" type="presParOf" srcId="{85F3A5BF-22F6-43F5-8020-123D1E231730}" destId="{8DE6CBDA-16C7-4C30-915D-73D6929275C0}" srcOrd="0" destOrd="0" presId="urn:microsoft.com/office/officeart/2005/8/layout/radial5"/>
    <dgm:cxn modelId="{1D407666-07FE-4C5F-B838-2C364907C9FC}" type="presParOf" srcId="{1154B74E-4158-469F-9D04-53A52ACFFAC3}" destId="{F5B7FF36-48FC-49BB-BAEC-69986C9DD629}" srcOrd="4" destOrd="0" presId="urn:microsoft.com/office/officeart/2005/8/layout/radial5"/>
    <dgm:cxn modelId="{CD481D66-B854-4D09-AFD1-FB758C976DCD}" type="presParOf" srcId="{1154B74E-4158-469F-9D04-53A52ACFFAC3}" destId="{61D9386F-2216-437C-AC5B-10F8E8BF8E29}" srcOrd="5" destOrd="0" presId="urn:microsoft.com/office/officeart/2005/8/layout/radial5"/>
    <dgm:cxn modelId="{8CB5B7A1-11C0-4C89-8023-6FD1BF54AA9C}" type="presParOf" srcId="{61D9386F-2216-437C-AC5B-10F8E8BF8E29}" destId="{4327D367-CE78-4586-81B6-E7F89AB47451}" srcOrd="0" destOrd="0" presId="urn:microsoft.com/office/officeart/2005/8/layout/radial5"/>
    <dgm:cxn modelId="{63FB349F-9F38-457E-BE79-20101DEFD1A0}" type="presParOf" srcId="{1154B74E-4158-469F-9D04-53A52ACFFAC3}" destId="{4B8A3502-AB1D-464C-A0E9-5F842A4E5815}" srcOrd="6" destOrd="0" presId="urn:microsoft.com/office/officeart/2005/8/layout/radial5"/>
    <dgm:cxn modelId="{43801362-1604-47A6-865E-F714F9A06C68}" type="presParOf" srcId="{1154B74E-4158-469F-9D04-53A52ACFFAC3}" destId="{3F13579E-2BB8-4513-8D67-39D3E9EEB813}" srcOrd="7" destOrd="0" presId="urn:microsoft.com/office/officeart/2005/8/layout/radial5"/>
    <dgm:cxn modelId="{4E332749-F82E-4BA6-925B-1C019CE6FC6D}" type="presParOf" srcId="{3F13579E-2BB8-4513-8D67-39D3E9EEB813}" destId="{EBF0F330-29CA-4862-9756-76C46AD08F40}" srcOrd="0" destOrd="0" presId="urn:microsoft.com/office/officeart/2005/8/layout/radial5"/>
    <dgm:cxn modelId="{B7735E4E-5B57-49DE-A45F-C0E8BDF84F62}" type="presParOf" srcId="{1154B74E-4158-469F-9D04-53A52ACFFAC3}" destId="{12C54A97-EF5D-4B4E-8B05-2A38EBDD0206}"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7362DA-49B9-4C76-ABFE-DCB8DBFC423B}" type="doc">
      <dgm:prSet loTypeId="urn:microsoft.com/office/officeart/2008/layout/RadialCluster" loCatId="cycle" qsTypeId="urn:microsoft.com/office/officeart/2005/8/quickstyle/simple1" qsCatId="simple" csTypeId="urn:microsoft.com/office/officeart/2005/8/colors/colorful4" csCatId="colorful" phldr="1"/>
      <dgm:spPr/>
      <dgm:t>
        <a:bodyPr/>
        <a:lstStyle/>
        <a:p>
          <a:pPr rtl="1"/>
          <a:endParaRPr lang="ar-IQ"/>
        </a:p>
      </dgm:t>
    </dgm:pt>
    <dgm:pt modelId="{F2D5DDAB-5FBF-40B4-8A89-471990F7D93C}">
      <dgm:prSet phldrT="[Text]"/>
      <dgm:spPr/>
      <dgm:t>
        <a:bodyPr/>
        <a:lstStyle/>
        <a:p>
          <a:pPr rtl="1"/>
          <a:r>
            <a:rPr lang="ar-IQ" dirty="0" smtClean="0"/>
            <a:t>2. في مجال علاقاتها وفقاً لميثاقها ( للمنظمة الدولية حقوقاً تستمدها من ميثاقها مباشرة في مواجهة الدول الاعضاء وغير الاعضاء اذا اعترفت تللك الدول لها او رغبت في التعامل معها </a:t>
          </a:r>
          <a:endParaRPr lang="ar-IQ" dirty="0"/>
        </a:p>
      </dgm:t>
    </dgm:pt>
    <dgm:pt modelId="{A09185AD-5E82-4473-A69D-3F72C37E133F}" type="parTrans" cxnId="{C311C03A-C18B-463E-A5E1-7BC6FF0377AF}">
      <dgm:prSet/>
      <dgm:spPr/>
      <dgm:t>
        <a:bodyPr/>
        <a:lstStyle/>
        <a:p>
          <a:pPr rtl="1"/>
          <a:endParaRPr lang="ar-IQ"/>
        </a:p>
      </dgm:t>
    </dgm:pt>
    <dgm:pt modelId="{7ABA0A2D-0AF5-4180-BFBD-F4A5878CC41F}" type="sibTrans" cxnId="{C311C03A-C18B-463E-A5E1-7BC6FF0377AF}">
      <dgm:prSet/>
      <dgm:spPr/>
      <dgm:t>
        <a:bodyPr/>
        <a:lstStyle/>
        <a:p>
          <a:pPr rtl="1"/>
          <a:endParaRPr lang="ar-IQ"/>
        </a:p>
      </dgm:t>
    </dgm:pt>
    <dgm:pt modelId="{399ECFC1-334C-4146-843B-F6947A10323D}">
      <dgm:prSet phldrT="[Text]"/>
      <dgm:spPr/>
      <dgm:t>
        <a:bodyPr/>
        <a:lstStyle/>
        <a:p>
          <a:pPr rtl="1"/>
          <a:r>
            <a:rPr lang="ar-IQ" dirty="0" smtClean="0"/>
            <a:t>أ. حق التملك : تمتع الدولة بالشخصية القانونية يعني لها ذمة مالية مستقلة ولهذا تستطيع تملك الاموال المنقولة وغير المنقولة والقيام بالتصرفات القانونية عليها كالبيع والشراء والايجار والهبة وفي حدود ميثاقها </a:t>
          </a:r>
          <a:endParaRPr lang="ar-IQ" dirty="0"/>
        </a:p>
      </dgm:t>
    </dgm:pt>
    <dgm:pt modelId="{4807A2DB-27E4-4B7D-8FDB-EAC921821D9C}" type="parTrans" cxnId="{DB88543B-3A3B-498C-8745-B44EB07FD88D}">
      <dgm:prSet/>
      <dgm:spPr/>
      <dgm:t>
        <a:bodyPr/>
        <a:lstStyle/>
        <a:p>
          <a:pPr rtl="1"/>
          <a:endParaRPr lang="ar-IQ"/>
        </a:p>
      </dgm:t>
    </dgm:pt>
    <dgm:pt modelId="{F14C7420-BC45-4FF5-8353-3C742216E31D}" type="sibTrans" cxnId="{DB88543B-3A3B-498C-8745-B44EB07FD88D}">
      <dgm:prSet/>
      <dgm:spPr/>
      <dgm:t>
        <a:bodyPr/>
        <a:lstStyle/>
        <a:p>
          <a:pPr rtl="1"/>
          <a:endParaRPr lang="ar-IQ"/>
        </a:p>
      </dgm:t>
    </dgm:pt>
    <dgm:pt modelId="{E7237EF0-ADDA-4F89-801F-B1CEDBD990C4}">
      <dgm:prSet phldrT="[Text]"/>
      <dgm:spPr>
        <a:solidFill>
          <a:srgbClr val="0070C0"/>
        </a:solidFill>
      </dgm:spPr>
      <dgm:t>
        <a:bodyPr/>
        <a:lstStyle/>
        <a:p>
          <a:pPr rtl="1"/>
          <a:r>
            <a:rPr lang="ar-IQ" dirty="0" smtClean="0"/>
            <a:t>ج. حق التقاضي : فلها ان تكون مدعي او مدعى عليه امام المحاكم نتيجة تمتعها بالحقوق وامام دولة عضوة او لا ولها ايضا ان تمثل بشخصيتها الخاصة للادعاء بحقوقها او ترد ادعاءات ضدها .</a:t>
          </a:r>
          <a:endParaRPr lang="ar-IQ" dirty="0"/>
        </a:p>
      </dgm:t>
    </dgm:pt>
    <dgm:pt modelId="{D8765218-A982-4A1F-AAF2-B15BC1884193}" type="parTrans" cxnId="{A1C22024-D432-4CF7-9BD4-77FCC389CEBF}">
      <dgm:prSet/>
      <dgm:spPr/>
      <dgm:t>
        <a:bodyPr/>
        <a:lstStyle/>
        <a:p>
          <a:pPr rtl="1"/>
          <a:endParaRPr lang="ar-IQ"/>
        </a:p>
      </dgm:t>
    </dgm:pt>
    <dgm:pt modelId="{C5668B6D-A24B-4274-A0BB-ACC171CB953E}" type="sibTrans" cxnId="{A1C22024-D432-4CF7-9BD4-77FCC389CEBF}">
      <dgm:prSet/>
      <dgm:spPr/>
      <dgm:t>
        <a:bodyPr/>
        <a:lstStyle/>
        <a:p>
          <a:pPr rtl="1"/>
          <a:endParaRPr lang="ar-IQ"/>
        </a:p>
      </dgm:t>
    </dgm:pt>
    <dgm:pt modelId="{D98335AE-B3BC-4854-B1E7-DE84BC11A64B}">
      <dgm:prSet phldrT="[Text]"/>
      <dgm:spPr/>
      <dgm:t>
        <a:bodyPr/>
        <a:lstStyle/>
        <a:p>
          <a:pPr rtl="1"/>
          <a:r>
            <a:rPr lang="ar-IQ" dirty="0" smtClean="0"/>
            <a:t>ب. حق التعاقد لتسيير امورها اليومية (سواء التعاقد على الخدمات او سلع ومواد تحتاجها المنظمة لتنفيذ مهامها    </a:t>
          </a:r>
          <a:endParaRPr lang="ar-IQ" dirty="0"/>
        </a:p>
      </dgm:t>
    </dgm:pt>
    <dgm:pt modelId="{9AA22A0A-3D03-4954-992A-DA4BB194F341}" type="parTrans" cxnId="{0E41F9DC-8494-4526-A12F-6CDC953C410D}">
      <dgm:prSet/>
      <dgm:spPr/>
      <dgm:t>
        <a:bodyPr/>
        <a:lstStyle/>
        <a:p>
          <a:pPr rtl="1"/>
          <a:endParaRPr lang="ar-IQ"/>
        </a:p>
      </dgm:t>
    </dgm:pt>
    <dgm:pt modelId="{5AD551F0-58DA-49EA-8333-12B7D537B751}" type="sibTrans" cxnId="{0E41F9DC-8494-4526-A12F-6CDC953C410D}">
      <dgm:prSet/>
      <dgm:spPr/>
      <dgm:t>
        <a:bodyPr/>
        <a:lstStyle/>
        <a:p>
          <a:pPr rtl="1"/>
          <a:endParaRPr lang="ar-IQ"/>
        </a:p>
      </dgm:t>
    </dgm:pt>
    <dgm:pt modelId="{C31C267C-FE59-4454-9229-D022CE620A3D}" type="pres">
      <dgm:prSet presAssocID="{D67362DA-49B9-4C76-ABFE-DCB8DBFC423B}" presName="Name0" presStyleCnt="0">
        <dgm:presLayoutVars>
          <dgm:chMax val="1"/>
          <dgm:chPref val="1"/>
          <dgm:dir/>
          <dgm:animOne val="branch"/>
          <dgm:animLvl val="lvl"/>
        </dgm:presLayoutVars>
      </dgm:prSet>
      <dgm:spPr/>
      <dgm:t>
        <a:bodyPr/>
        <a:lstStyle/>
        <a:p>
          <a:pPr rtl="1"/>
          <a:endParaRPr lang="ar-IQ"/>
        </a:p>
      </dgm:t>
    </dgm:pt>
    <dgm:pt modelId="{003B220C-FFC2-4F4E-88BD-3B03E10032FB}" type="pres">
      <dgm:prSet presAssocID="{F2D5DDAB-5FBF-40B4-8A89-471990F7D93C}" presName="singleCycle" presStyleCnt="0"/>
      <dgm:spPr/>
      <dgm:t>
        <a:bodyPr/>
        <a:lstStyle/>
        <a:p>
          <a:pPr rtl="1"/>
          <a:endParaRPr lang="ar-IQ"/>
        </a:p>
      </dgm:t>
    </dgm:pt>
    <dgm:pt modelId="{FEF7C451-63C0-4E61-9FC1-673C8555E72C}" type="pres">
      <dgm:prSet presAssocID="{F2D5DDAB-5FBF-40B4-8A89-471990F7D93C}" presName="singleCenter" presStyleLbl="node1" presStyleIdx="0" presStyleCnt="4" custScaleX="123784" custScaleY="130490">
        <dgm:presLayoutVars>
          <dgm:chMax val="7"/>
          <dgm:chPref val="7"/>
        </dgm:presLayoutVars>
      </dgm:prSet>
      <dgm:spPr/>
      <dgm:t>
        <a:bodyPr/>
        <a:lstStyle/>
        <a:p>
          <a:pPr rtl="1"/>
          <a:endParaRPr lang="ar-IQ"/>
        </a:p>
      </dgm:t>
    </dgm:pt>
    <dgm:pt modelId="{BC4DEF1B-5709-4F03-AB67-29A46FB653D5}" type="pres">
      <dgm:prSet presAssocID="{4807A2DB-27E4-4B7D-8FDB-EAC921821D9C}" presName="Name56" presStyleLbl="parChTrans1D2" presStyleIdx="0" presStyleCnt="3"/>
      <dgm:spPr/>
      <dgm:t>
        <a:bodyPr/>
        <a:lstStyle/>
        <a:p>
          <a:pPr rtl="1"/>
          <a:endParaRPr lang="ar-IQ"/>
        </a:p>
      </dgm:t>
    </dgm:pt>
    <dgm:pt modelId="{70299C2B-1F65-4D63-9DAC-E684C95EFD8F}" type="pres">
      <dgm:prSet presAssocID="{399ECFC1-334C-4146-843B-F6947A10323D}" presName="text0" presStyleLbl="node1" presStyleIdx="1" presStyleCnt="4" custScaleX="350590" custScaleY="133029" custRadScaleRad="93826" custRadScaleInc="-2153">
        <dgm:presLayoutVars>
          <dgm:bulletEnabled val="1"/>
        </dgm:presLayoutVars>
      </dgm:prSet>
      <dgm:spPr/>
      <dgm:t>
        <a:bodyPr/>
        <a:lstStyle/>
        <a:p>
          <a:pPr rtl="1"/>
          <a:endParaRPr lang="ar-IQ"/>
        </a:p>
      </dgm:t>
    </dgm:pt>
    <dgm:pt modelId="{85BCE60E-6CBD-41AA-A095-FC87C7400DE0}" type="pres">
      <dgm:prSet presAssocID="{D8765218-A982-4A1F-AAF2-B15BC1884193}" presName="Name56" presStyleLbl="parChTrans1D2" presStyleIdx="1" presStyleCnt="3"/>
      <dgm:spPr/>
      <dgm:t>
        <a:bodyPr/>
        <a:lstStyle/>
        <a:p>
          <a:pPr rtl="1"/>
          <a:endParaRPr lang="ar-IQ"/>
        </a:p>
      </dgm:t>
    </dgm:pt>
    <dgm:pt modelId="{37B4542B-C4A4-46B7-90FF-C91A4A27CB15}" type="pres">
      <dgm:prSet presAssocID="{E7237EF0-ADDA-4F89-801F-B1CEDBD990C4}" presName="text0" presStyleLbl="node1" presStyleIdx="2" presStyleCnt="4" custScaleX="178356" custScaleY="194030" custRadScaleRad="112049" custRadScaleInc="-13278">
        <dgm:presLayoutVars>
          <dgm:bulletEnabled val="1"/>
        </dgm:presLayoutVars>
      </dgm:prSet>
      <dgm:spPr/>
      <dgm:t>
        <a:bodyPr/>
        <a:lstStyle/>
        <a:p>
          <a:pPr rtl="1"/>
          <a:endParaRPr lang="ar-IQ"/>
        </a:p>
      </dgm:t>
    </dgm:pt>
    <dgm:pt modelId="{48C7B9AF-F435-4211-9723-A9DCED78DBB0}" type="pres">
      <dgm:prSet presAssocID="{9AA22A0A-3D03-4954-992A-DA4BB194F341}" presName="Name56" presStyleLbl="parChTrans1D2" presStyleIdx="2" presStyleCnt="3"/>
      <dgm:spPr/>
      <dgm:t>
        <a:bodyPr/>
        <a:lstStyle/>
        <a:p>
          <a:pPr rtl="1"/>
          <a:endParaRPr lang="ar-IQ"/>
        </a:p>
      </dgm:t>
    </dgm:pt>
    <dgm:pt modelId="{9CBBF145-767F-407C-8910-75C1A46C5F95}" type="pres">
      <dgm:prSet presAssocID="{D98335AE-B3BC-4854-B1E7-DE84BC11A64B}" presName="text0" presStyleLbl="node1" presStyleIdx="3" presStyleCnt="4" custScaleX="179332" custScaleY="189013" custRadScaleRad="108024" custRadScaleInc="9400">
        <dgm:presLayoutVars>
          <dgm:bulletEnabled val="1"/>
        </dgm:presLayoutVars>
      </dgm:prSet>
      <dgm:spPr/>
      <dgm:t>
        <a:bodyPr/>
        <a:lstStyle/>
        <a:p>
          <a:pPr rtl="1"/>
          <a:endParaRPr lang="ar-IQ"/>
        </a:p>
      </dgm:t>
    </dgm:pt>
  </dgm:ptLst>
  <dgm:cxnLst>
    <dgm:cxn modelId="{24DE34ED-E842-4A33-BF92-B15D4771F694}" type="presOf" srcId="{D8765218-A982-4A1F-AAF2-B15BC1884193}" destId="{85BCE60E-6CBD-41AA-A095-FC87C7400DE0}" srcOrd="0" destOrd="0" presId="urn:microsoft.com/office/officeart/2008/layout/RadialCluster"/>
    <dgm:cxn modelId="{0E988B88-1B22-4552-B987-D3C1D9D75A6A}" type="presOf" srcId="{D98335AE-B3BC-4854-B1E7-DE84BC11A64B}" destId="{9CBBF145-767F-407C-8910-75C1A46C5F95}" srcOrd="0" destOrd="0" presId="urn:microsoft.com/office/officeart/2008/layout/RadialCluster"/>
    <dgm:cxn modelId="{8BDDEC6E-C5D2-41FF-9302-48468A87056E}" type="presOf" srcId="{4807A2DB-27E4-4B7D-8FDB-EAC921821D9C}" destId="{BC4DEF1B-5709-4F03-AB67-29A46FB653D5}" srcOrd="0" destOrd="0" presId="urn:microsoft.com/office/officeart/2008/layout/RadialCluster"/>
    <dgm:cxn modelId="{DB88543B-3A3B-498C-8745-B44EB07FD88D}" srcId="{F2D5DDAB-5FBF-40B4-8A89-471990F7D93C}" destId="{399ECFC1-334C-4146-843B-F6947A10323D}" srcOrd="0" destOrd="0" parTransId="{4807A2DB-27E4-4B7D-8FDB-EAC921821D9C}" sibTransId="{F14C7420-BC45-4FF5-8353-3C742216E31D}"/>
    <dgm:cxn modelId="{A1C22024-D432-4CF7-9BD4-77FCC389CEBF}" srcId="{F2D5DDAB-5FBF-40B4-8A89-471990F7D93C}" destId="{E7237EF0-ADDA-4F89-801F-B1CEDBD990C4}" srcOrd="1" destOrd="0" parTransId="{D8765218-A982-4A1F-AAF2-B15BC1884193}" sibTransId="{C5668B6D-A24B-4274-A0BB-ACC171CB953E}"/>
    <dgm:cxn modelId="{2A2ADA6E-5BCD-4B40-8D30-2FA506FC106A}" type="presOf" srcId="{F2D5DDAB-5FBF-40B4-8A89-471990F7D93C}" destId="{FEF7C451-63C0-4E61-9FC1-673C8555E72C}" srcOrd="0" destOrd="0" presId="urn:microsoft.com/office/officeart/2008/layout/RadialCluster"/>
    <dgm:cxn modelId="{D15342A1-F4A8-4813-9786-B707FDA542DE}" type="presOf" srcId="{9AA22A0A-3D03-4954-992A-DA4BB194F341}" destId="{48C7B9AF-F435-4211-9723-A9DCED78DBB0}" srcOrd="0" destOrd="0" presId="urn:microsoft.com/office/officeart/2008/layout/RadialCluster"/>
    <dgm:cxn modelId="{C311C03A-C18B-463E-A5E1-7BC6FF0377AF}" srcId="{D67362DA-49B9-4C76-ABFE-DCB8DBFC423B}" destId="{F2D5DDAB-5FBF-40B4-8A89-471990F7D93C}" srcOrd="0" destOrd="0" parTransId="{A09185AD-5E82-4473-A69D-3F72C37E133F}" sibTransId="{7ABA0A2D-0AF5-4180-BFBD-F4A5878CC41F}"/>
    <dgm:cxn modelId="{84823EB0-7B4A-4AFC-813E-8DE08C0A9515}" type="presOf" srcId="{D67362DA-49B9-4C76-ABFE-DCB8DBFC423B}" destId="{C31C267C-FE59-4454-9229-D022CE620A3D}" srcOrd="0" destOrd="0" presId="urn:microsoft.com/office/officeart/2008/layout/RadialCluster"/>
    <dgm:cxn modelId="{F9A0D8E2-4140-43CA-95B7-E78D133037A9}" type="presOf" srcId="{399ECFC1-334C-4146-843B-F6947A10323D}" destId="{70299C2B-1F65-4D63-9DAC-E684C95EFD8F}" srcOrd="0" destOrd="0" presId="urn:microsoft.com/office/officeart/2008/layout/RadialCluster"/>
    <dgm:cxn modelId="{210CBFF4-F8BD-4D95-ACAB-551A10169706}" type="presOf" srcId="{E7237EF0-ADDA-4F89-801F-B1CEDBD990C4}" destId="{37B4542B-C4A4-46B7-90FF-C91A4A27CB15}" srcOrd="0" destOrd="0" presId="urn:microsoft.com/office/officeart/2008/layout/RadialCluster"/>
    <dgm:cxn modelId="{0E41F9DC-8494-4526-A12F-6CDC953C410D}" srcId="{F2D5DDAB-5FBF-40B4-8A89-471990F7D93C}" destId="{D98335AE-B3BC-4854-B1E7-DE84BC11A64B}" srcOrd="2" destOrd="0" parTransId="{9AA22A0A-3D03-4954-992A-DA4BB194F341}" sibTransId="{5AD551F0-58DA-49EA-8333-12B7D537B751}"/>
    <dgm:cxn modelId="{26C43E7A-4A54-4A57-8A27-E24063CA9943}" type="presParOf" srcId="{C31C267C-FE59-4454-9229-D022CE620A3D}" destId="{003B220C-FFC2-4F4E-88BD-3B03E10032FB}" srcOrd="0" destOrd="0" presId="urn:microsoft.com/office/officeart/2008/layout/RadialCluster"/>
    <dgm:cxn modelId="{AB6D555A-0A54-40C4-971E-9672B2200FD5}" type="presParOf" srcId="{003B220C-FFC2-4F4E-88BD-3B03E10032FB}" destId="{FEF7C451-63C0-4E61-9FC1-673C8555E72C}" srcOrd="0" destOrd="0" presId="urn:microsoft.com/office/officeart/2008/layout/RadialCluster"/>
    <dgm:cxn modelId="{2650052F-1D95-47EC-BBBE-2588787751E2}" type="presParOf" srcId="{003B220C-FFC2-4F4E-88BD-3B03E10032FB}" destId="{BC4DEF1B-5709-4F03-AB67-29A46FB653D5}" srcOrd="1" destOrd="0" presId="urn:microsoft.com/office/officeart/2008/layout/RadialCluster"/>
    <dgm:cxn modelId="{089DDE89-A801-4528-8B49-C36DFC16CB64}" type="presParOf" srcId="{003B220C-FFC2-4F4E-88BD-3B03E10032FB}" destId="{70299C2B-1F65-4D63-9DAC-E684C95EFD8F}" srcOrd="2" destOrd="0" presId="urn:microsoft.com/office/officeart/2008/layout/RadialCluster"/>
    <dgm:cxn modelId="{4F4DDA9D-A721-42D5-AE7A-7A5EFC5D5926}" type="presParOf" srcId="{003B220C-FFC2-4F4E-88BD-3B03E10032FB}" destId="{85BCE60E-6CBD-41AA-A095-FC87C7400DE0}" srcOrd="3" destOrd="0" presId="urn:microsoft.com/office/officeart/2008/layout/RadialCluster"/>
    <dgm:cxn modelId="{68EF8948-9304-4CCD-8B68-1E112D107E36}" type="presParOf" srcId="{003B220C-FFC2-4F4E-88BD-3B03E10032FB}" destId="{37B4542B-C4A4-46B7-90FF-C91A4A27CB15}" srcOrd="4" destOrd="0" presId="urn:microsoft.com/office/officeart/2008/layout/RadialCluster"/>
    <dgm:cxn modelId="{6FE6870E-9990-4309-8BDD-DF1F2BC024AC}" type="presParOf" srcId="{003B220C-FFC2-4F4E-88BD-3B03E10032FB}" destId="{48C7B9AF-F435-4211-9723-A9DCED78DBB0}" srcOrd="5" destOrd="0" presId="urn:microsoft.com/office/officeart/2008/layout/RadialCluster"/>
    <dgm:cxn modelId="{0C352538-E325-48D7-B188-7964F3FB0796}" type="presParOf" srcId="{003B220C-FFC2-4F4E-88BD-3B03E10032FB}" destId="{9CBBF145-767F-407C-8910-75C1A46C5F95}"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F68A4E1-F20D-4B76-A562-C78E07D9CC7B}" type="doc">
      <dgm:prSet loTypeId="urn:microsoft.com/office/officeart/2008/layout/HalfCircleOrganizationChart" loCatId="hierarchy" qsTypeId="urn:microsoft.com/office/officeart/2005/8/quickstyle/3d2" qsCatId="3D" csTypeId="urn:microsoft.com/office/officeart/2005/8/colors/colorful2" csCatId="colorful" phldr="1"/>
      <dgm:spPr/>
      <dgm:t>
        <a:bodyPr/>
        <a:lstStyle/>
        <a:p>
          <a:pPr rtl="1"/>
          <a:endParaRPr lang="ar-SA"/>
        </a:p>
      </dgm:t>
    </dgm:pt>
    <dgm:pt modelId="{63551EE5-C762-4C01-8865-D11C645A79C1}">
      <dgm:prSet phldrT="[Text]" custT="1"/>
      <dgm:spPr>
        <a:xfrm>
          <a:off x="2078637" y="348905"/>
          <a:ext cx="3767525" cy="628411"/>
        </a:xfrm>
        <a:noFill/>
        <a:ln w="9525" cap="flat" cmpd="sng" algn="ctr">
          <a:no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dgm:spPr>
      <dgm:t>
        <a:bodyPr/>
        <a:lstStyle/>
        <a:p>
          <a:pPr rtl="1"/>
          <a:r>
            <a:rPr lang="ar-IQ" sz="2400" dirty="0">
              <a:solidFill>
                <a:schemeClr val="tx1"/>
              </a:solidFill>
              <a:latin typeface="Candara"/>
              <a:ea typeface="+mn-ea"/>
              <a:cs typeface="Arial"/>
            </a:rPr>
            <a:t>النتائج التي تترتب على تمتع المنظمة بالشخصية القانونية الدولية</a:t>
          </a:r>
          <a:endParaRPr lang="ar-SA" sz="2400" dirty="0">
            <a:solidFill>
              <a:schemeClr val="tx1"/>
            </a:solidFill>
            <a:latin typeface="Candara"/>
            <a:ea typeface="+mn-ea"/>
            <a:cs typeface="Arial"/>
          </a:endParaRPr>
        </a:p>
      </dgm:t>
    </dgm:pt>
    <dgm:pt modelId="{577882DA-ECEF-4103-BFE4-CC9297FEBB24}" type="parTrans" cxnId="{18F632AA-1FE4-44A8-A878-CDCCF53E321C}">
      <dgm:prSet/>
      <dgm:spPr/>
      <dgm:t>
        <a:bodyPr/>
        <a:lstStyle/>
        <a:p>
          <a:pPr rtl="1"/>
          <a:endParaRPr lang="ar-SA">
            <a:solidFill>
              <a:schemeClr val="tx1"/>
            </a:solidFill>
          </a:endParaRPr>
        </a:p>
      </dgm:t>
    </dgm:pt>
    <dgm:pt modelId="{9DAC9B7D-166E-4003-B664-F5F7F41404A0}" type="sibTrans" cxnId="{18F632AA-1FE4-44A8-A878-CDCCF53E321C}">
      <dgm:prSet/>
      <dgm:spPr/>
      <dgm:t>
        <a:bodyPr/>
        <a:lstStyle/>
        <a:p>
          <a:pPr rtl="1"/>
          <a:endParaRPr lang="ar-SA">
            <a:solidFill>
              <a:schemeClr val="tx1"/>
            </a:solidFill>
          </a:endParaRPr>
        </a:p>
      </dgm:t>
    </dgm:pt>
    <dgm:pt modelId="{8C2FEC8D-B04D-4E95-993D-B14641A141FD}" type="asst">
      <dgm:prSet phldrT="[Text]" custT="1"/>
      <dgm:spPr>
        <a:xfrm>
          <a:off x="1792415" y="1743194"/>
          <a:ext cx="1963787" cy="628411"/>
        </a:xfrm>
        <a:noFill/>
        <a:ln w="9525" cap="flat" cmpd="sng" algn="ctr">
          <a:no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dgm:spPr>
      <dgm:t>
        <a:bodyPr/>
        <a:lstStyle/>
        <a:p>
          <a:pPr rtl="1"/>
          <a:r>
            <a:rPr lang="ar-IQ" sz="2400" dirty="0">
              <a:solidFill>
                <a:schemeClr val="tx1"/>
              </a:solidFill>
              <a:latin typeface="Candara"/>
              <a:ea typeface="+mn-ea"/>
              <a:cs typeface="Arial"/>
            </a:rPr>
            <a:t>ثانياً:مسؤولية المنظمة الدولية</a:t>
          </a:r>
          <a:endParaRPr lang="ar-SA" sz="2400" dirty="0">
            <a:solidFill>
              <a:schemeClr val="tx1"/>
            </a:solidFill>
            <a:latin typeface="Candara"/>
            <a:ea typeface="+mn-ea"/>
            <a:cs typeface="Arial"/>
          </a:endParaRPr>
        </a:p>
      </dgm:t>
    </dgm:pt>
    <dgm:pt modelId="{E8028177-EE78-4CD5-B2EB-2DE44572B56C}" type="parTrans" cxnId="{6A23D863-7783-491A-97D3-E1FD099EF233}">
      <dgm:prSet/>
      <dgm:spPr>
        <a:xfrm>
          <a:off x="3147428" y="1154057"/>
          <a:ext cx="814971" cy="589136"/>
        </a:xfrm>
        <a:noFill/>
        <a:ln w="15875" cap="flat" cmpd="sng" algn="ctr">
          <a:solidFill>
            <a:srgbClr val="5BD078">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SA">
            <a:solidFill>
              <a:schemeClr val="tx1"/>
            </a:solidFill>
          </a:endParaRPr>
        </a:p>
      </dgm:t>
    </dgm:pt>
    <dgm:pt modelId="{23C9AFC5-7F74-4064-8EC0-7C17D01595AC}" type="sibTrans" cxnId="{6A23D863-7783-491A-97D3-E1FD099EF233}">
      <dgm:prSet/>
      <dgm:spPr/>
      <dgm:t>
        <a:bodyPr/>
        <a:lstStyle/>
        <a:p>
          <a:pPr rtl="1"/>
          <a:endParaRPr lang="ar-SA">
            <a:solidFill>
              <a:schemeClr val="tx1"/>
            </a:solidFill>
          </a:endParaRPr>
        </a:p>
      </dgm:t>
    </dgm:pt>
    <dgm:pt modelId="{0B89AC67-70FC-4B8B-9124-DBE917FB6718}">
      <dgm:prSet phldrT="[Text]" custT="1"/>
      <dgm:spPr>
        <a:xfrm>
          <a:off x="1461" y="3137482"/>
          <a:ext cx="2353755" cy="628411"/>
        </a:xfrm>
        <a:noFill/>
        <a:ln w="9525" cap="flat" cmpd="sng" algn="ctr">
          <a:no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dgm:spPr>
      <dgm:t>
        <a:bodyPr/>
        <a:lstStyle/>
        <a:p>
          <a:pPr rtl="1"/>
          <a:r>
            <a:rPr lang="ar-IQ" sz="2400" dirty="0">
              <a:solidFill>
                <a:schemeClr val="tx1"/>
              </a:solidFill>
              <a:latin typeface="Candara"/>
              <a:ea typeface="+mn-ea"/>
              <a:cs typeface="Arial"/>
            </a:rPr>
            <a:t>3. مسؤوليتها وفقاً للقانون الداخلي </a:t>
          </a:r>
          <a:endParaRPr lang="ar-SA" sz="2400" dirty="0">
            <a:solidFill>
              <a:schemeClr val="tx1"/>
            </a:solidFill>
            <a:latin typeface="Candara"/>
            <a:ea typeface="+mn-ea"/>
            <a:cs typeface="Arial"/>
          </a:endParaRPr>
        </a:p>
      </dgm:t>
    </dgm:pt>
    <dgm:pt modelId="{BA4EB8B7-F8E8-4EE5-BF68-16CF03F9B073}" type="parTrans" cxnId="{71AE4158-41EE-4F1F-972E-6F3C2064D4A4}">
      <dgm:prSet/>
      <dgm:spPr>
        <a:xfrm>
          <a:off x="1178339" y="1154057"/>
          <a:ext cx="2784060" cy="1806684"/>
        </a:xfrm>
        <a:noFill/>
        <a:ln w="15875" cap="flat" cmpd="sng" algn="ctr">
          <a:solidFill>
            <a:srgbClr val="5BD078">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SA">
            <a:solidFill>
              <a:schemeClr val="tx1"/>
            </a:solidFill>
          </a:endParaRPr>
        </a:p>
      </dgm:t>
    </dgm:pt>
    <dgm:pt modelId="{0695BAC9-57CE-4C93-B8B7-C614A91727F1}" type="sibTrans" cxnId="{71AE4158-41EE-4F1F-972E-6F3C2064D4A4}">
      <dgm:prSet/>
      <dgm:spPr/>
      <dgm:t>
        <a:bodyPr/>
        <a:lstStyle/>
        <a:p>
          <a:pPr rtl="1"/>
          <a:endParaRPr lang="ar-SA">
            <a:solidFill>
              <a:schemeClr val="tx1"/>
            </a:solidFill>
          </a:endParaRPr>
        </a:p>
      </dgm:t>
    </dgm:pt>
    <dgm:pt modelId="{E02F2FD3-BB7B-4280-B492-E5D24946DE4D}">
      <dgm:prSet phldrT="[Text]" custT="1"/>
      <dgm:spPr>
        <a:xfrm>
          <a:off x="2767612" y="3137482"/>
          <a:ext cx="2387081" cy="628411"/>
        </a:xfrm>
        <a:noFill/>
        <a:ln w="9525" cap="flat" cmpd="sng" algn="ctr">
          <a:no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dgm:spPr>
      <dgm:t>
        <a:bodyPr/>
        <a:lstStyle/>
        <a:p>
          <a:pPr rtl="1"/>
          <a:r>
            <a:rPr lang="ar-IQ" sz="2400" dirty="0">
              <a:solidFill>
                <a:schemeClr val="tx1"/>
              </a:solidFill>
              <a:latin typeface="Candara"/>
              <a:ea typeface="+mn-ea"/>
              <a:cs typeface="Arial"/>
            </a:rPr>
            <a:t>2. مسؤولية المنظمة بمقتضى ميثاقها</a:t>
          </a:r>
          <a:endParaRPr lang="ar-SA" sz="2400" dirty="0">
            <a:solidFill>
              <a:schemeClr val="tx1"/>
            </a:solidFill>
            <a:latin typeface="Candara"/>
            <a:ea typeface="+mn-ea"/>
            <a:cs typeface="Arial"/>
          </a:endParaRPr>
        </a:p>
      </dgm:t>
    </dgm:pt>
    <dgm:pt modelId="{373E7C79-69AD-4A69-86AE-4B508DD6E3FA}" type="parTrans" cxnId="{0C5A348E-33DA-401A-BDC5-B63BCDA8C1E6}">
      <dgm:prSet/>
      <dgm:spPr>
        <a:xfrm>
          <a:off x="3915432" y="1154057"/>
          <a:ext cx="91440" cy="1806684"/>
        </a:xfrm>
        <a:noFill/>
        <a:ln w="15875" cap="flat" cmpd="sng" algn="ctr">
          <a:solidFill>
            <a:srgbClr val="5BD078">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SA">
            <a:solidFill>
              <a:schemeClr val="tx1"/>
            </a:solidFill>
          </a:endParaRPr>
        </a:p>
      </dgm:t>
    </dgm:pt>
    <dgm:pt modelId="{6C0D97B9-38C0-4CD2-815B-5C14C39634AB}" type="sibTrans" cxnId="{0C5A348E-33DA-401A-BDC5-B63BCDA8C1E6}">
      <dgm:prSet/>
      <dgm:spPr/>
      <dgm:t>
        <a:bodyPr/>
        <a:lstStyle/>
        <a:p>
          <a:pPr rtl="1"/>
          <a:endParaRPr lang="ar-SA">
            <a:solidFill>
              <a:schemeClr val="tx1"/>
            </a:solidFill>
          </a:endParaRPr>
        </a:p>
      </dgm:t>
    </dgm:pt>
    <dgm:pt modelId="{645ECE3B-61F3-4327-B297-35762070A87B}">
      <dgm:prSet phldrT="[Text]" custT="1"/>
      <dgm:spPr>
        <a:xfrm>
          <a:off x="5567088" y="3137482"/>
          <a:ext cx="2356249" cy="628411"/>
        </a:xfrm>
        <a:noFill/>
        <a:ln w="9525" cap="flat" cmpd="sng" algn="ctr">
          <a:no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dgm:spPr>
      <dgm:t>
        <a:bodyPr/>
        <a:lstStyle/>
        <a:p>
          <a:pPr rtl="1"/>
          <a:r>
            <a:rPr lang="ar-IQ" sz="2400" dirty="0">
              <a:solidFill>
                <a:schemeClr val="tx1"/>
              </a:solidFill>
              <a:latin typeface="Candara"/>
              <a:ea typeface="+mn-ea"/>
              <a:cs typeface="Arial"/>
            </a:rPr>
            <a:t>1. مسؤوليتها في نطاق القانون الدولي العام </a:t>
          </a:r>
          <a:endParaRPr lang="ar-SA" sz="2400" dirty="0">
            <a:solidFill>
              <a:schemeClr val="tx1"/>
            </a:solidFill>
            <a:latin typeface="Candara"/>
            <a:ea typeface="+mn-ea"/>
            <a:cs typeface="Arial"/>
          </a:endParaRPr>
        </a:p>
      </dgm:t>
    </dgm:pt>
    <dgm:pt modelId="{235FA48C-D645-4ED8-889A-7FCD5886F54A}" type="parTrans" cxnId="{55D57289-D33E-41C2-8CD0-76FC2396EFE6}">
      <dgm:prSet/>
      <dgm:spPr>
        <a:xfrm>
          <a:off x="3962400" y="1154057"/>
          <a:ext cx="2782813" cy="1806684"/>
        </a:xfrm>
        <a:noFill/>
        <a:ln w="15875" cap="flat" cmpd="sng" algn="ctr">
          <a:solidFill>
            <a:srgbClr val="5BD078">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SA">
            <a:solidFill>
              <a:schemeClr val="tx1"/>
            </a:solidFill>
          </a:endParaRPr>
        </a:p>
      </dgm:t>
    </dgm:pt>
    <dgm:pt modelId="{84CAECAE-AE84-4BAB-B021-306A51FCF175}" type="sibTrans" cxnId="{55D57289-D33E-41C2-8CD0-76FC2396EFE6}">
      <dgm:prSet/>
      <dgm:spPr/>
      <dgm:t>
        <a:bodyPr/>
        <a:lstStyle/>
        <a:p>
          <a:pPr rtl="1"/>
          <a:endParaRPr lang="ar-SA">
            <a:solidFill>
              <a:schemeClr val="tx1"/>
            </a:solidFill>
          </a:endParaRPr>
        </a:p>
      </dgm:t>
    </dgm:pt>
    <dgm:pt modelId="{BBDE6858-EBD7-4373-B6E6-8514CC4D1893}" type="pres">
      <dgm:prSet presAssocID="{FF68A4E1-F20D-4B76-A562-C78E07D9CC7B}" presName="Name0" presStyleCnt="0">
        <dgm:presLayoutVars>
          <dgm:orgChart val="1"/>
          <dgm:chPref val="1"/>
          <dgm:dir/>
          <dgm:animOne val="branch"/>
          <dgm:animLvl val="lvl"/>
          <dgm:resizeHandles/>
        </dgm:presLayoutVars>
      </dgm:prSet>
      <dgm:spPr/>
      <dgm:t>
        <a:bodyPr/>
        <a:lstStyle/>
        <a:p>
          <a:pPr rtl="1"/>
          <a:endParaRPr lang="ar-SA"/>
        </a:p>
      </dgm:t>
    </dgm:pt>
    <dgm:pt modelId="{7BD2BEA3-8D00-4E4C-A818-666B1E8EF0D2}" type="pres">
      <dgm:prSet presAssocID="{63551EE5-C762-4C01-8865-D11C645A79C1}" presName="hierRoot1" presStyleCnt="0">
        <dgm:presLayoutVars>
          <dgm:hierBranch val="init"/>
        </dgm:presLayoutVars>
      </dgm:prSet>
      <dgm:spPr/>
    </dgm:pt>
    <dgm:pt modelId="{5AA73F73-5903-46F3-ABA5-ECE9CFE79F45}" type="pres">
      <dgm:prSet presAssocID="{63551EE5-C762-4C01-8865-D11C645A79C1}" presName="rootComposite1" presStyleCnt="0"/>
      <dgm:spPr/>
    </dgm:pt>
    <dgm:pt modelId="{D8EDA233-E231-47D7-B143-4A7E413326F7}" type="pres">
      <dgm:prSet presAssocID="{63551EE5-C762-4C01-8865-D11C645A79C1}" presName="rootText1" presStyleLbl="alignAcc1" presStyleIdx="0" presStyleCnt="0" custScaleX="191850">
        <dgm:presLayoutVars>
          <dgm:chPref val="3"/>
        </dgm:presLayoutVars>
      </dgm:prSet>
      <dgm:spPr>
        <a:prstGeom prst="rect">
          <a:avLst/>
        </a:prstGeom>
      </dgm:spPr>
      <dgm:t>
        <a:bodyPr/>
        <a:lstStyle/>
        <a:p>
          <a:pPr rtl="1"/>
          <a:endParaRPr lang="ar-SA"/>
        </a:p>
      </dgm:t>
    </dgm:pt>
    <dgm:pt modelId="{5B4E4E10-8579-4653-BE0A-D2668A82A7CD}" type="pres">
      <dgm:prSet presAssocID="{63551EE5-C762-4C01-8865-D11C645A79C1}" presName="topArc1" presStyleLbl="parChTrans1D1" presStyleIdx="0" presStyleCnt="10"/>
      <dgm:spPr>
        <a:xfrm>
          <a:off x="3020518" y="172164"/>
          <a:ext cx="1883762" cy="981893"/>
        </a:xfrm>
        <a:prstGeom prst="arc">
          <a:avLst>
            <a:gd name="adj1" fmla="val 13200000"/>
            <a:gd name="adj2" fmla="val 192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IQ"/>
        </a:p>
      </dgm:t>
    </dgm:pt>
    <dgm:pt modelId="{1D25093B-54AB-4696-B1C0-4F779052B78F}" type="pres">
      <dgm:prSet presAssocID="{63551EE5-C762-4C01-8865-D11C645A79C1}" presName="bottomArc1" presStyleLbl="parChTrans1D1" presStyleIdx="1" presStyleCnt="10"/>
      <dgm:spPr>
        <a:xfrm>
          <a:off x="3020518" y="172164"/>
          <a:ext cx="1883762" cy="981893"/>
        </a:xfrm>
        <a:prstGeom prst="arc">
          <a:avLst>
            <a:gd name="adj1" fmla="val 2400000"/>
            <a:gd name="adj2" fmla="val 84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IQ"/>
        </a:p>
      </dgm:t>
    </dgm:pt>
    <dgm:pt modelId="{0995A702-A10F-4D21-919F-E66B8FD3EAF3}" type="pres">
      <dgm:prSet presAssocID="{63551EE5-C762-4C01-8865-D11C645A79C1}" presName="topConnNode1" presStyleLbl="node1" presStyleIdx="0" presStyleCnt="0"/>
      <dgm:spPr/>
      <dgm:t>
        <a:bodyPr/>
        <a:lstStyle/>
        <a:p>
          <a:pPr rtl="1"/>
          <a:endParaRPr lang="ar-SA"/>
        </a:p>
      </dgm:t>
    </dgm:pt>
    <dgm:pt modelId="{531E87B8-031E-4B27-986B-B4BFE163B251}" type="pres">
      <dgm:prSet presAssocID="{63551EE5-C762-4C01-8865-D11C645A79C1}" presName="hierChild2" presStyleCnt="0"/>
      <dgm:spPr/>
    </dgm:pt>
    <dgm:pt modelId="{A3D83383-5A3B-4296-B06E-E8BE7DCF5379}" type="pres">
      <dgm:prSet presAssocID="{BA4EB8B7-F8E8-4EE5-BF68-16CF03F9B073}" presName="Name28" presStyleLbl="parChTrans1D2" presStyleIdx="0" presStyleCnt="4"/>
      <dgm:spPr>
        <a:custGeom>
          <a:avLst/>
          <a:gdLst/>
          <a:ahLst/>
          <a:cxnLst/>
          <a:rect l="0" t="0" r="0" b="0"/>
          <a:pathLst>
            <a:path>
              <a:moveTo>
                <a:pt x="2784060" y="0"/>
              </a:moveTo>
              <a:lnTo>
                <a:pt x="2784060" y="1600486"/>
              </a:lnTo>
              <a:lnTo>
                <a:pt x="0" y="1600486"/>
              </a:lnTo>
              <a:lnTo>
                <a:pt x="0" y="1806684"/>
              </a:lnTo>
            </a:path>
          </a:pathLst>
        </a:custGeom>
      </dgm:spPr>
      <dgm:t>
        <a:bodyPr/>
        <a:lstStyle/>
        <a:p>
          <a:pPr rtl="1"/>
          <a:endParaRPr lang="ar-SA"/>
        </a:p>
      </dgm:t>
    </dgm:pt>
    <dgm:pt modelId="{6B186F6D-6D24-4421-BA29-6F8323854DC9}" type="pres">
      <dgm:prSet presAssocID="{0B89AC67-70FC-4B8B-9124-DBE917FB6718}" presName="hierRoot2" presStyleCnt="0">
        <dgm:presLayoutVars>
          <dgm:hierBranch val="init"/>
        </dgm:presLayoutVars>
      </dgm:prSet>
      <dgm:spPr/>
    </dgm:pt>
    <dgm:pt modelId="{1A8C5C2C-3604-4F42-8641-25FC4D2BF370}" type="pres">
      <dgm:prSet presAssocID="{0B89AC67-70FC-4B8B-9124-DBE917FB6718}" presName="rootComposite2" presStyleCnt="0"/>
      <dgm:spPr/>
    </dgm:pt>
    <dgm:pt modelId="{B13B6423-8BF0-449F-AF30-7573880BD2D6}" type="pres">
      <dgm:prSet presAssocID="{0B89AC67-70FC-4B8B-9124-DBE917FB6718}" presName="rootText2" presStyleLbl="alignAcc1" presStyleIdx="0" presStyleCnt="0" custScaleX="119858">
        <dgm:presLayoutVars>
          <dgm:chPref val="3"/>
        </dgm:presLayoutVars>
      </dgm:prSet>
      <dgm:spPr>
        <a:prstGeom prst="rect">
          <a:avLst/>
        </a:prstGeom>
      </dgm:spPr>
      <dgm:t>
        <a:bodyPr/>
        <a:lstStyle/>
        <a:p>
          <a:pPr rtl="1"/>
          <a:endParaRPr lang="ar-SA"/>
        </a:p>
      </dgm:t>
    </dgm:pt>
    <dgm:pt modelId="{765EE983-5FE3-4308-9114-39CD1849E582}" type="pres">
      <dgm:prSet presAssocID="{0B89AC67-70FC-4B8B-9124-DBE917FB6718}" presName="topArc2" presStyleLbl="parChTrans1D1" presStyleIdx="2" presStyleCnt="10"/>
      <dgm:spPr>
        <a:xfrm>
          <a:off x="589900" y="2960742"/>
          <a:ext cx="1176877" cy="981893"/>
        </a:xfrm>
        <a:prstGeom prst="arc">
          <a:avLst>
            <a:gd name="adj1" fmla="val 13200000"/>
            <a:gd name="adj2" fmla="val 192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IQ"/>
        </a:p>
      </dgm:t>
    </dgm:pt>
    <dgm:pt modelId="{2A0B1E68-7C88-4981-8FC2-D0B39FD51ADE}" type="pres">
      <dgm:prSet presAssocID="{0B89AC67-70FC-4B8B-9124-DBE917FB6718}" presName="bottomArc2" presStyleLbl="parChTrans1D1" presStyleIdx="3" presStyleCnt="10"/>
      <dgm:spPr>
        <a:xfrm>
          <a:off x="589900" y="2960742"/>
          <a:ext cx="1176877" cy="981893"/>
        </a:xfrm>
        <a:prstGeom prst="arc">
          <a:avLst>
            <a:gd name="adj1" fmla="val 2400000"/>
            <a:gd name="adj2" fmla="val 84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IQ"/>
        </a:p>
      </dgm:t>
    </dgm:pt>
    <dgm:pt modelId="{F1970B38-E10B-422E-B3FF-421C0C150F93}" type="pres">
      <dgm:prSet presAssocID="{0B89AC67-70FC-4B8B-9124-DBE917FB6718}" presName="topConnNode2" presStyleLbl="node2" presStyleIdx="0" presStyleCnt="0"/>
      <dgm:spPr/>
      <dgm:t>
        <a:bodyPr/>
        <a:lstStyle/>
        <a:p>
          <a:pPr rtl="1"/>
          <a:endParaRPr lang="ar-SA"/>
        </a:p>
      </dgm:t>
    </dgm:pt>
    <dgm:pt modelId="{622CAFEF-F4E2-41ED-9076-6D732097BCA1}" type="pres">
      <dgm:prSet presAssocID="{0B89AC67-70FC-4B8B-9124-DBE917FB6718}" presName="hierChild4" presStyleCnt="0"/>
      <dgm:spPr/>
    </dgm:pt>
    <dgm:pt modelId="{32938FC2-D975-4797-A2DE-BDD4AEE06766}" type="pres">
      <dgm:prSet presAssocID="{0B89AC67-70FC-4B8B-9124-DBE917FB6718}" presName="hierChild5" presStyleCnt="0"/>
      <dgm:spPr/>
    </dgm:pt>
    <dgm:pt modelId="{9BB07E08-B661-4969-BCDA-1C233355C1B1}" type="pres">
      <dgm:prSet presAssocID="{373E7C79-69AD-4A69-86AE-4B508DD6E3FA}" presName="Name28" presStyleLbl="parChTrans1D2" presStyleIdx="1" presStyleCnt="4"/>
      <dgm:spPr>
        <a:custGeom>
          <a:avLst/>
          <a:gdLst/>
          <a:ahLst/>
          <a:cxnLst/>
          <a:rect l="0" t="0" r="0" b="0"/>
          <a:pathLst>
            <a:path>
              <a:moveTo>
                <a:pt x="46967" y="0"/>
              </a:moveTo>
              <a:lnTo>
                <a:pt x="46967" y="1600486"/>
              </a:lnTo>
              <a:lnTo>
                <a:pt x="45720" y="1600486"/>
              </a:lnTo>
              <a:lnTo>
                <a:pt x="45720" y="1806684"/>
              </a:lnTo>
            </a:path>
          </a:pathLst>
        </a:custGeom>
      </dgm:spPr>
      <dgm:t>
        <a:bodyPr/>
        <a:lstStyle/>
        <a:p>
          <a:pPr rtl="1"/>
          <a:endParaRPr lang="ar-SA"/>
        </a:p>
      </dgm:t>
    </dgm:pt>
    <dgm:pt modelId="{29ADFC8F-4229-45AB-9014-C08341939F1C}" type="pres">
      <dgm:prSet presAssocID="{E02F2FD3-BB7B-4280-B492-E5D24946DE4D}" presName="hierRoot2" presStyleCnt="0">
        <dgm:presLayoutVars>
          <dgm:hierBranch val="init"/>
        </dgm:presLayoutVars>
      </dgm:prSet>
      <dgm:spPr/>
    </dgm:pt>
    <dgm:pt modelId="{EB281DC5-B352-4BC5-B918-F5E4338DFCEC}" type="pres">
      <dgm:prSet presAssocID="{E02F2FD3-BB7B-4280-B492-E5D24946DE4D}" presName="rootComposite2" presStyleCnt="0"/>
      <dgm:spPr/>
    </dgm:pt>
    <dgm:pt modelId="{497F6C5D-608A-49DA-982B-C7502CBAD60D}" type="pres">
      <dgm:prSet presAssocID="{E02F2FD3-BB7B-4280-B492-E5D24946DE4D}" presName="rootText2" presStyleLbl="alignAcc1" presStyleIdx="0" presStyleCnt="0" custScaleX="121555">
        <dgm:presLayoutVars>
          <dgm:chPref val="3"/>
        </dgm:presLayoutVars>
      </dgm:prSet>
      <dgm:spPr>
        <a:prstGeom prst="rect">
          <a:avLst/>
        </a:prstGeom>
      </dgm:spPr>
      <dgm:t>
        <a:bodyPr/>
        <a:lstStyle/>
        <a:p>
          <a:pPr rtl="1"/>
          <a:endParaRPr lang="ar-SA"/>
        </a:p>
      </dgm:t>
    </dgm:pt>
    <dgm:pt modelId="{AE7BDCD5-BC72-4D7F-8631-460874BFDF22}" type="pres">
      <dgm:prSet presAssocID="{E02F2FD3-BB7B-4280-B492-E5D24946DE4D}" presName="topArc2" presStyleLbl="parChTrans1D1" presStyleIdx="4" presStyleCnt="10"/>
      <dgm:spPr>
        <a:xfrm>
          <a:off x="3364382" y="2960742"/>
          <a:ext cx="1193540" cy="981893"/>
        </a:xfrm>
        <a:prstGeom prst="arc">
          <a:avLst>
            <a:gd name="adj1" fmla="val 13200000"/>
            <a:gd name="adj2" fmla="val 192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IQ"/>
        </a:p>
      </dgm:t>
    </dgm:pt>
    <dgm:pt modelId="{F0A25521-9F3C-4EC6-91D7-02F988687BB2}" type="pres">
      <dgm:prSet presAssocID="{E02F2FD3-BB7B-4280-B492-E5D24946DE4D}" presName="bottomArc2" presStyleLbl="parChTrans1D1" presStyleIdx="5" presStyleCnt="10"/>
      <dgm:spPr>
        <a:xfrm>
          <a:off x="3364382" y="2960742"/>
          <a:ext cx="1193540" cy="981893"/>
        </a:xfrm>
        <a:prstGeom prst="arc">
          <a:avLst>
            <a:gd name="adj1" fmla="val 2400000"/>
            <a:gd name="adj2" fmla="val 84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IQ"/>
        </a:p>
      </dgm:t>
    </dgm:pt>
    <dgm:pt modelId="{A600B825-FD3E-4658-97DC-C040B9FF5611}" type="pres">
      <dgm:prSet presAssocID="{E02F2FD3-BB7B-4280-B492-E5D24946DE4D}" presName="topConnNode2" presStyleLbl="node2" presStyleIdx="0" presStyleCnt="0"/>
      <dgm:spPr/>
      <dgm:t>
        <a:bodyPr/>
        <a:lstStyle/>
        <a:p>
          <a:pPr rtl="1"/>
          <a:endParaRPr lang="ar-SA"/>
        </a:p>
      </dgm:t>
    </dgm:pt>
    <dgm:pt modelId="{0D052EF0-AA4B-4C63-9E0C-6D3B10CE6CAC}" type="pres">
      <dgm:prSet presAssocID="{E02F2FD3-BB7B-4280-B492-E5D24946DE4D}" presName="hierChild4" presStyleCnt="0"/>
      <dgm:spPr/>
    </dgm:pt>
    <dgm:pt modelId="{10361733-EB1E-4B31-AA77-BC40810062F4}" type="pres">
      <dgm:prSet presAssocID="{E02F2FD3-BB7B-4280-B492-E5D24946DE4D}" presName="hierChild5" presStyleCnt="0"/>
      <dgm:spPr/>
    </dgm:pt>
    <dgm:pt modelId="{77E1C7EE-88DA-4E75-B556-126B929C5928}" type="pres">
      <dgm:prSet presAssocID="{235FA48C-D645-4ED8-889A-7FCD5886F54A}" presName="Name28" presStyleLbl="parChTrans1D2" presStyleIdx="2" presStyleCnt="4"/>
      <dgm:spPr>
        <a:custGeom>
          <a:avLst/>
          <a:gdLst/>
          <a:ahLst/>
          <a:cxnLst/>
          <a:rect l="0" t="0" r="0" b="0"/>
          <a:pathLst>
            <a:path>
              <a:moveTo>
                <a:pt x="0" y="0"/>
              </a:moveTo>
              <a:lnTo>
                <a:pt x="0" y="1600486"/>
              </a:lnTo>
              <a:lnTo>
                <a:pt x="2782813" y="1600486"/>
              </a:lnTo>
              <a:lnTo>
                <a:pt x="2782813" y="1806684"/>
              </a:lnTo>
            </a:path>
          </a:pathLst>
        </a:custGeom>
      </dgm:spPr>
      <dgm:t>
        <a:bodyPr/>
        <a:lstStyle/>
        <a:p>
          <a:pPr rtl="1"/>
          <a:endParaRPr lang="ar-SA"/>
        </a:p>
      </dgm:t>
    </dgm:pt>
    <dgm:pt modelId="{CD671DE7-06C5-4954-8DFE-53BCF0640E0F}" type="pres">
      <dgm:prSet presAssocID="{645ECE3B-61F3-4327-B297-35762070A87B}" presName="hierRoot2" presStyleCnt="0">
        <dgm:presLayoutVars>
          <dgm:hierBranch val="init"/>
        </dgm:presLayoutVars>
      </dgm:prSet>
      <dgm:spPr/>
    </dgm:pt>
    <dgm:pt modelId="{A4439BBB-84D8-464D-B857-A540BB3EC377}" type="pres">
      <dgm:prSet presAssocID="{645ECE3B-61F3-4327-B297-35762070A87B}" presName="rootComposite2" presStyleCnt="0"/>
      <dgm:spPr/>
    </dgm:pt>
    <dgm:pt modelId="{96DAC420-BE17-4FB1-AB6C-1B255FF2EBA8}" type="pres">
      <dgm:prSet presAssocID="{645ECE3B-61F3-4327-B297-35762070A87B}" presName="rootText2" presStyleLbl="alignAcc1" presStyleIdx="0" presStyleCnt="0" custScaleX="119985">
        <dgm:presLayoutVars>
          <dgm:chPref val="3"/>
        </dgm:presLayoutVars>
      </dgm:prSet>
      <dgm:spPr>
        <a:prstGeom prst="rect">
          <a:avLst/>
        </a:prstGeom>
      </dgm:spPr>
      <dgm:t>
        <a:bodyPr/>
        <a:lstStyle/>
        <a:p>
          <a:pPr rtl="1"/>
          <a:endParaRPr lang="ar-SA"/>
        </a:p>
      </dgm:t>
    </dgm:pt>
    <dgm:pt modelId="{55C9813A-33DF-47C9-BA5F-DC78D884A37E}" type="pres">
      <dgm:prSet presAssocID="{645ECE3B-61F3-4327-B297-35762070A87B}" presName="topArc2" presStyleLbl="parChTrans1D1" presStyleIdx="6" presStyleCnt="10"/>
      <dgm:spPr>
        <a:xfrm>
          <a:off x="6156151" y="2960742"/>
          <a:ext cx="1178124" cy="981893"/>
        </a:xfrm>
        <a:prstGeom prst="arc">
          <a:avLst>
            <a:gd name="adj1" fmla="val 13200000"/>
            <a:gd name="adj2" fmla="val 192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IQ"/>
        </a:p>
      </dgm:t>
    </dgm:pt>
    <dgm:pt modelId="{46212918-634D-4AFB-B994-38786716F1C0}" type="pres">
      <dgm:prSet presAssocID="{645ECE3B-61F3-4327-B297-35762070A87B}" presName="bottomArc2" presStyleLbl="parChTrans1D1" presStyleIdx="7" presStyleCnt="10"/>
      <dgm:spPr>
        <a:xfrm>
          <a:off x="6156151" y="2960742"/>
          <a:ext cx="1178124" cy="981893"/>
        </a:xfrm>
        <a:prstGeom prst="arc">
          <a:avLst>
            <a:gd name="adj1" fmla="val 2400000"/>
            <a:gd name="adj2" fmla="val 84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IQ"/>
        </a:p>
      </dgm:t>
    </dgm:pt>
    <dgm:pt modelId="{FAD993CE-9F8A-4AEF-840E-2538D58C04BA}" type="pres">
      <dgm:prSet presAssocID="{645ECE3B-61F3-4327-B297-35762070A87B}" presName="topConnNode2" presStyleLbl="node2" presStyleIdx="0" presStyleCnt="0"/>
      <dgm:spPr/>
      <dgm:t>
        <a:bodyPr/>
        <a:lstStyle/>
        <a:p>
          <a:pPr rtl="1"/>
          <a:endParaRPr lang="ar-SA"/>
        </a:p>
      </dgm:t>
    </dgm:pt>
    <dgm:pt modelId="{34902178-185C-4EB1-8AB5-9B567F0CE6BE}" type="pres">
      <dgm:prSet presAssocID="{645ECE3B-61F3-4327-B297-35762070A87B}" presName="hierChild4" presStyleCnt="0"/>
      <dgm:spPr/>
    </dgm:pt>
    <dgm:pt modelId="{96C5DB7F-4D23-4084-8404-4327B8F30AB3}" type="pres">
      <dgm:prSet presAssocID="{645ECE3B-61F3-4327-B297-35762070A87B}" presName="hierChild5" presStyleCnt="0"/>
      <dgm:spPr/>
    </dgm:pt>
    <dgm:pt modelId="{47068ADF-E507-44ED-9242-5DEF11A9F71B}" type="pres">
      <dgm:prSet presAssocID="{63551EE5-C762-4C01-8865-D11C645A79C1}" presName="hierChild3" presStyleCnt="0"/>
      <dgm:spPr/>
    </dgm:pt>
    <dgm:pt modelId="{06634F7D-4CFF-48ED-9655-FD6764A80EA6}" type="pres">
      <dgm:prSet presAssocID="{E8028177-EE78-4CD5-B2EB-2DE44572B56C}" presName="Name101" presStyleLbl="parChTrans1D2" presStyleIdx="3" presStyleCnt="4"/>
      <dgm:spPr>
        <a:custGeom>
          <a:avLst/>
          <a:gdLst/>
          <a:ahLst/>
          <a:cxnLst/>
          <a:rect l="0" t="0" r="0" b="0"/>
          <a:pathLst>
            <a:path>
              <a:moveTo>
                <a:pt x="814971" y="0"/>
              </a:moveTo>
              <a:lnTo>
                <a:pt x="814971" y="589136"/>
              </a:lnTo>
              <a:lnTo>
                <a:pt x="0" y="589136"/>
              </a:lnTo>
            </a:path>
          </a:pathLst>
        </a:custGeom>
      </dgm:spPr>
      <dgm:t>
        <a:bodyPr/>
        <a:lstStyle/>
        <a:p>
          <a:pPr rtl="1"/>
          <a:endParaRPr lang="ar-SA"/>
        </a:p>
      </dgm:t>
    </dgm:pt>
    <dgm:pt modelId="{BCE19FDB-3220-459C-8B39-C7E8FF2E34A2}" type="pres">
      <dgm:prSet presAssocID="{8C2FEC8D-B04D-4E95-993D-B14641A141FD}" presName="hierRoot3" presStyleCnt="0">
        <dgm:presLayoutVars>
          <dgm:hierBranch val="init"/>
        </dgm:presLayoutVars>
      </dgm:prSet>
      <dgm:spPr/>
    </dgm:pt>
    <dgm:pt modelId="{E4199350-2688-4220-A878-F253FDDE5C59}" type="pres">
      <dgm:prSet presAssocID="{8C2FEC8D-B04D-4E95-993D-B14641A141FD}" presName="rootComposite3" presStyleCnt="0"/>
      <dgm:spPr/>
    </dgm:pt>
    <dgm:pt modelId="{8891E98A-38DF-48E5-9059-80CBCDC3A9D6}" type="pres">
      <dgm:prSet presAssocID="{8C2FEC8D-B04D-4E95-993D-B14641A141FD}" presName="rootText3" presStyleLbl="alignAcc1" presStyleIdx="0" presStyleCnt="0">
        <dgm:presLayoutVars>
          <dgm:chPref val="3"/>
        </dgm:presLayoutVars>
      </dgm:prSet>
      <dgm:spPr>
        <a:prstGeom prst="rect">
          <a:avLst/>
        </a:prstGeom>
      </dgm:spPr>
      <dgm:t>
        <a:bodyPr/>
        <a:lstStyle/>
        <a:p>
          <a:pPr rtl="1"/>
          <a:endParaRPr lang="ar-SA"/>
        </a:p>
      </dgm:t>
    </dgm:pt>
    <dgm:pt modelId="{0B4A7D8E-177A-42C8-8674-89885C9C8DEA}" type="pres">
      <dgm:prSet presAssocID="{8C2FEC8D-B04D-4E95-993D-B14641A141FD}" presName="topArc3" presStyleLbl="parChTrans1D1" presStyleIdx="8" presStyleCnt="10"/>
      <dgm:spPr>
        <a:xfrm>
          <a:off x="2283362" y="1566453"/>
          <a:ext cx="981893" cy="981893"/>
        </a:xfrm>
        <a:prstGeom prst="arc">
          <a:avLst>
            <a:gd name="adj1" fmla="val 13200000"/>
            <a:gd name="adj2" fmla="val 192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IQ"/>
        </a:p>
      </dgm:t>
    </dgm:pt>
    <dgm:pt modelId="{8F1299F0-A775-4706-818F-6ECADDEF817E}" type="pres">
      <dgm:prSet presAssocID="{8C2FEC8D-B04D-4E95-993D-B14641A141FD}" presName="bottomArc3" presStyleLbl="parChTrans1D1" presStyleIdx="9" presStyleCnt="10"/>
      <dgm:spPr>
        <a:xfrm>
          <a:off x="2283362" y="1566453"/>
          <a:ext cx="981893" cy="981893"/>
        </a:xfrm>
        <a:prstGeom prst="arc">
          <a:avLst>
            <a:gd name="adj1" fmla="val 2400000"/>
            <a:gd name="adj2" fmla="val 84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pPr rtl="1"/>
          <a:endParaRPr lang="ar-IQ"/>
        </a:p>
      </dgm:t>
    </dgm:pt>
    <dgm:pt modelId="{E2424827-BEB2-4199-9C99-44CBF93587B0}" type="pres">
      <dgm:prSet presAssocID="{8C2FEC8D-B04D-4E95-993D-B14641A141FD}" presName="topConnNode3" presStyleLbl="asst1" presStyleIdx="0" presStyleCnt="0"/>
      <dgm:spPr/>
      <dgm:t>
        <a:bodyPr/>
        <a:lstStyle/>
        <a:p>
          <a:pPr rtl="1"/>
          <a:endParaRPr lang="ar-SA"/>
        </a:p>
      </dgm:t>
    </dgm:pt>
    <dgm:pt modelId="{14611B35-CA33-4B97-A137-16BA9CE10D52}" type="pres">
      <dgm:prSet presAssocID="{8C2FEC8D-B04D-4E95-993D-B14641A141FD}" presName="hierChild6" presStyleCnt="0"/>
      <dgm:spPr/>
    </dgm:pt>
    <dgm:pt modelId="{048AAD29-4739-42CC-8908-924F5BE3B4DD}" type="pres">
      <dgm:prSet presAssocID="{8C2FEC8D-B04D-4E95-993D-B14641A141FD}" presName="hierChild7" presStyleCnt="0"/>
      <dgm:spPr/>
    </dgm:pt>
  </dgm:ptLst>
  <dgm:cxnLst>
    <dgm:cxn modelId="{0C5A348E-33DA-401A-BDC5-B63BCDA8C1E6}" srcId="{63551EE5-C762-4C01-8865-D11C645A79C1}" destId="{E02F2FD3-BB7B-4280-B492-E5D24946DE4D}" srcOrd="2" destOrd="0" parTransId="{373E7C79-69AD-4A69-86AE-4B508DD6E3FA}" sibTransId="{6C0D97B9-38C0-4CD2-815B-5C14C39634AB}"/>
    <dgm:cxn modelId="{017B3BB1-F134-4C3A-985F-B26BE65A3D33}" type="presOf" srcId="{373E7C79-69AD-4A69-86AE-4B508DD6E3FA}" destId="{9BB07E08-B661-4969-BCDA-1C233355C1B1}" srcOrd="0" destOrd="0" presId="urn:microsoft.com/office/officeart/2008/layout/HalfCircleOrganizationChart"/>
    <dgm:cxn modelId="{71AE4158-41EE-4F1F-972E-6F3C2064D4A4}" srcId="{63551EE5-C762-4C01-8865-D11C645A79C1}" destId="{0B89AC67-70FC-4B8B-9124-DBE917FB6718}" srcOrd="1" destOrd="0" parTransId="{BA4EB8B7-F8E8-4EE5-BF68-16CF03F9B073}" sibTransId="{0695BAC9-57CE-4C93-B8B7-C614A91727F1}"/>
    <dgm:cxn modelId="{6A23D863-7783-491A-97D3-E1FD099EF233}" srcId="{63551EE5-C762-4C01-8865-D11C645A79C1}" destId="{8C2FEC8D-B04D-4E95-993D-B14641A141FD}" srcOrd="0" destOrd="0" parTransId="{E8028177-EE78-4CD5-B2EB-2DE44572B56C}" sibTransId="{23C9AFC5-7F74-4064-8EC0-7C17D01595AC}"/>
    <dgm:cxn modelId="{05612E5F-421D-4EB0-8524-D560F7371D69}" type="presOf" srcId="{E02F2FD3-BB7B-4280-B492-E5D24946DE4D}" destId="{A600B825-FD3E-4658-97DC-C040B9FF5611}" srcOrd="1" destOrd="0" presId="urn:microsoft.com/office/officeart/2008/layout/HalfCircleOrganizationChart"/>
    <dgm:cxn modelId="{E4E1FDAB-AB18-4EFB-B7E7-56ABA72E033C}" type="presOf" srcId="{0B89AC67-70FC-4B8B-9124-DBE917FB6718}" destId="{B13B6423-8BF0-449F-AF30-7573880BD2D6}" srcOrd="0" destOrd="0" presId="urn:microsoft.com/office/officeart/2008/layout/HalfCircleOrganizationChart"/>
    <dgm:cxn modelId="{55D57289-D33E-41C2-8CD0-76FC2396EFE6}" srcId="{63551EE5-C762-4C01-8865-D11C645A79C1}" destId="{645ECE3B-61F3-4327-B297-35762070A87B}" srcOrd="3" destOrd="0" parTransId="{235FA48C-D645-4ED8-889A-7FCD5886F54A}" sibTransId="{84CAECAE-AE84-4BAB-B021-306A51FCF175}"/>
    <dgm:cxn modelId="{0AECF30B-FCBC-4AC4-B4B3-D4E9D061F3AB}" type="presOf" srcId="{235FA48C-D645-4ED8-889A-7FCD5886F54A}" destId="{77E1C7EE-88DA-4E75-B556-126B929C5928}" srcOrd="0" destOrd="0" presId="urn:microsoft.com/office/officeart/2008/layout/HalfCircleOrganizationChart"/>
    <dgm:cxn modelId="{E20F3E77-F4DE-4655-8720-38DA3B1D1BFB}" type="presOf" srcId="{63551EE5-C762-4C01-8865-D11C645A79C1}" destId="{0995A702-A10F-4D21-919F-E66B8FD3EAF3}" srcOrd="1" destOrd="0" presId="urn:microsoft.com/office/officeart/2008/layout/HalfCircleOrganizationChart"/>
    <dgm:cxn modelId="{FE79003F-8032-439B-B7F5-BC53D3182843}" type="presOf" srcId="{E8028177-EE78-4CD5-B2EB-2DE44572B56C}" destId="{06634F7D-4CFF-48ED-9655-FD6764A80EA6}" srcOrd="0" destOrd="0" presId="urn:microsoft.com/office/officeart/2008/layout/HalfCircleOrganizationChart"/>
    <dgm:cxn modelId="{6EF73289-D9E0-41FC-B284-93D21690B018}" type="presOf" srcId="{BA4EB8B7-F8E8-4EE5-BF68-16CF03F9B073}" destId="{A3D83383-5A3B-4296-B06E-E8BE7DCF5379}" srcOrd="0" destOrd="0" presId="urn:microsoft.com/office/officeart/2008/layout/HalfCircleOrganizationChart"/>
    <dgm:cxn modelId="{68B57598-D740-429F-97BD-E66E7875F73A}" type="presOf" srcId="{63551EE5-C762-4C01-8865-D11C645A79C1}" destId="{D8EDA233-E231-47D7-B143-4A7E413326F7}" srcOrd="0" destOrd="0" presId="urn:microsoft.com/office/officeart/2008/layout/HalfCircleOrganizationChart"/>
    <dgm:cxn modelId="{62937909-F86B-4AAF-92C1-4BD5E3CB324D}" type="presOf" srcId="{645ECE3B-61F3-4327-B297-35762070A87B}" destId="{FAD993CE-9F8A-4AEF-840E-2538D58C04BA}" srcOrd="1" destOrd="0" presId="urn:microsoft.com/office/officeart/2008/layout/HalfCircleOrganizationChart"/>
    <dgm:cxn modelId="{8B30BBCA-23D0-4EFA-BA98-31C8CDABABEC}" type="presOf" srcId="{FF68A4E1-F20D-4B76-A562-C78E07D9CC7B}" destId="{BBDE6858-EBD7-4373-B6E6-8514CC4D1893}" srcOrd="0" destOrd="0" presId="urn:microsoft.com/office/officeart/2008/layout/HalfCircleOrganizationChart"/>
    <dgm:cxn modelId="{18F632AA-1FE4-44A8-A878-CDCCF53E321C}" srcId="{FF68A4E1-F20D-4B76-A562-C78E07D9CC7B}" destId="{63551EE5-C762-4C01-8865-D11C645A79C1}" srcOrd="0" destOrd="0" parTransId="{577882DA-ECEF-4103-BFE4-CC9297FEBB24}" sibTransId="{9DAC9B7D-166E-4003-B664-F5F7F41404A0}"/>
    <dgm:cxn modelId="{79672240-E10B-4A1C-9D8F-A9F3D3429ECF}" type="presOf" srcId="{8C2FEC8D-B04D-4E95-993D-B14641A141FD}" destId="{8891E98A-38DF-48E5-9059-80CBCDC3A9D6}" srcOrd="0" destOrd="0" presId="urn:microsoft.com/office/officeart/2008/layout/HalfCircleOrganizationChart"/>
    <dgm:cxn modelId="{A0D388C3-38F3-4CB1-9CD8-2619B68FFBB2}" type="presOf" srcId="{0B89AC67-70FC-4B8B-9124-DBE917FB6718}" destId="{F1970B38-E10B-422E-B3FF-421C0C150F93}" srcOrd="1" destOrd="0" presId="urn:microsoft.com/office/officeart/2008/layout/HalfCircleOrganizationChart"/>
    <dgm:cxn modelId="{0C5539CC-97C7-4E08-8903-976F58F029B7}" type="presOf" srcId="{E02F2FD3-BB7B-4280-B492-E5D24946DE4D}" destId="{497F6C5D-608A-49DA-982B-C7502CBAD60D}" srcOrd="0" destOrd="0" presId="urn:microsoft.com/office/officeart/2008/layout/HalfCircleOrganizationChart"/>
    <dgm:cxn modelId="{52DA19AE-B2B0-4A3E-AF51-04E4AA140F5B}" type="presOf" srcId="{645ECE3B-61F3-4327-B297-35762070A87B}" destId="{96DAC420-BE17-4FB1-AB6C-1B255FF2EBA8}" srcOrd="0" destOrd="0" presId="urn:microsoft.com/office/officeart/2008/layout/HalfCircleOrganizationChart"/>
    <dgm:cxn modelId="{19B313AF-6317-45CE-BA6B-407275FB771B}" type="presOf" srcId="{8C2FEC8D-B04D-4E95-993D-B14641A141FD}" destId="{E2424827-BEB2-4199-9C99-44CBF93587B0}" srcOrd="1" destOrd="0" presId="urn:microsoft.com/office/officeart/2008/layout/HalfCircleOrganizationChart"/>
    <dgm:cxn modelId="{32AEAE75-954C-4DA4-A15F-6D1280A785E3}" type="presParOf" srcId="{BBDE6858-EBD7-4373-B6E6-8514CC4D1893}" destId="{7BD2BEA3-8D00-4E4C-A818-666B1E8EF0D2}" srcOrd="0" destOrd="0" presId="urn:microsoft.com/office/officeart/2008/layout/HalfCircleOrganizationChart"/>
    <dgm:cxn modelId="{B51AA207-56C9-451F-8420-AC8D4B43DEEA}" type="presParOf" srcId="{7BD2BEA3-8D00-4E4C-A818-666B1E8EF0D2}" destId="{5AA73F73-5903-46F3-ABA5-ECE9CFE79F45}" srcOrd="0" destOrd="0" presId="urn:microsoft.com/office/officeart/2008/layout/HalfCircleOrganizationChart"/>
    <dgm:cxn modelId="{58F34F29-F00F-4214-B84F-A35F6E0A0E59}" type="presParOf" srcId="{5AA73F73-5903-46F3-ABA5-ECE9CFE79F45}" destId="{D8EDA233-E231-47D7-B143-4A7E413326F7}" srcOrd="0" destOrd="0" presId="urn:microsoft.com/office/officeart/2008/layout/HalfCircleOrganizationChart"/>
    <dgm:cxn modelId="{FCE35589-4DB0-42DB-9275-165D76A55E4B}" type="presParOf" srcId="{5AA73F73-5903-46F3-ABA5-ECE9CFE79F45}" destId="{5B4E4E10-8579-4653-BE0A-D2668A82A7CD}" srcOrd="1" destOrd="0" presId="urn:microsoft.com/office/officeart/2008/layout/HalfCircleOrganizationChart"/>
    <dgm:cxn modelId="{1850A8CA-8740-4D2D-B76A-1DDBE259D0F3}" type="presParOf" srcId="{5AA73F73-5903-46F3-ABA5-ECE9CFE79F45}" destId="{1D25093B-54AB-4696-B1C0-4F779052B78F}" srcOrd="2" destOrd="0" presId="urn:microsoft.com/office/officeart/2008/layout/HalfCircleOrganizationChart"/>
    <dgm:cxn modelId="{C0704E37-E2C3-4E5F-820E-3759C403B3E2}" type="presParOf" srcId="{5AA73F73-5903-46F3-ABA5-ECE9CFE79F45}" destId="{0995A702-A10F-4D21-919F-E66B8FD3EAF3}" srcOrd="3" destOrd="0" presId="urn:microsoft.com/office/officeart/2008/layout/HalfCircleOrganizationChart"/>
    <dgm:cxn modelId="{5A7E694F-C0F9-4E82-828E-41AFD55A1D63}" type="presParOf" srcId="{7BD2BEA3-8D00-4E4C-A818-666B1E8EF0D2}" destId="{531E87B8-031E-4B27-986B-B4BFE163B251}" srcOrd="1" destOrd="0" presId="urn:microsoft.com/office/officeart/2008/layout/HalfCircleOrganizationChart"/>
    <dgm:cxn modelId="{CBDDF803-CE76-4E9E-80F8-8FF86F63663C}" type="presParOf" srcId="{531E87B8-031E-4B27-986B-B4BFE163B251}" destId="{A3D83383-5A3B-4296-B06E-E8BE7DCF5379}" srcOrd="0" destOrd="0" presId="urn:microsoft.com/office/officeart/2008/layout/HalfCircleOrganizationChart"/>
    <dgm:cxn modelId="{6BFCD486-D731-48F7-8D11-73B15DD3C975}" type="presParOf" srcId="{531E87B8-031E-4B27-986B-B4BFE163B251}" destId="{6B186F6D-6D24-4421-BA29-6F8323854DC9}" srcOrd="1" destOrd="0" presId="urn:microsoft.com/office/officeart/2008/layout/HalfCircleOrganizationChart"/>
    <dgm:cxn modelId="{3E56870D-B6A6-451E-8D33-A82BCC0C8959}" type="presParOf" srcId="{6B186F6D-6D24-4421-BA29-6F8323854DC9}" destId="{1A8C5C2C-3604-4F42-8641-25FC4D2BF370}" srcOrd="0" destOrd="0" presId="urn:microsoft.com/office/officeart/2008/layout/HalfCircleOrganizationChart"/>
    <dgm:cxn modelId="{AB194220-A4E9-4FF2-B21F-BE82314636B7}" type="presParOf" srcId="{1A8C5C2C-3604-4F42-8641-25FC4D2BF370}" destId="{B13B6423-8BF0-449F-AF30-7573880BD2D6}" srcOrd="0" destOrd="0" presId="urn:microsoft.com/office/officeart/2008/layout/HalfCircleOrganizationChart"/>
    <dgm:cxn modelId="{68A494F0-4E0A-493A-BA55-928A7CECEDD4}" type="presParOf" srcId="{1A8C5C2C-3604-4F42-8641-25FC4D2BF370}" destId="{765EE983-5FE3-4308-9114-39CD1849E582}" srcOrd="1" destOrd="0" presId="urn:microsoft.com/office/officeart/2008/layout/HalfCircleOrganizationChart"/>
    <dgm:cxn modelId="{9BC3A9CF-5500-40D2-9E71-4C476F965ED4}" type="presParOf" srcId="{1A8C5C2C-3604-4F42-8641-25FC4D2BF370}" destId="{2A0B1E68-7C88-4981-8FC2-D0B39FD51ADE}" srcOrd="2" destOrd="0" presId="urn:microsoft.com/office/officeart/2008/layout/HalfCircleOrganizationChart"/>
    <dgm:cxn modelId="{97092E62-EA94-4A9A-82DA-3C19477FBD46}" type="presParOf" srcId="{1A8C5C2C-3604-4F42-8641-25FC4D2BF370}" destId="{F1970B38-E10B-422E-B3FF-421C0C150F93}" srcOrd="3" destOrd="0" presId="urn:microsoft.com/office/officeart/2008/layout/HalfCircleOrganizationChart"/>
    <dgm:cxn modelId="{853AD7F1-AA09-4623-85A4-DBD50EB0EC0F}" type="presParOf" srcId="{6B186F6D-6D24-4421-BA29-6F8323854DC9}" destId="{622CAFEF-F4E2-41ED-9076-6D732097BCA1}" srcOrd="1" destOrd="0" presId="urn:microsoft.com/office/officeart/2008/layout/HalfCircleOrganizationChart"/>
    <dgm:cxn modelId="{68E93084-FFDD-450F-BF6E-4B4F997FE1AD}" type="presParOf" srcId="{6B186F6D-6D24-4421-BA29-6F8323854DC9}" destId="{32938FC2-D975-4797-A2DE-BDD4AEE06766}" srcOrd="2" destOrd="0" presId="urn:microsoft.com/office/officeart/2008/layout/HalfCircleOrganizationChart"/>
    <dgm:cxn modelId="{295032F8-C321-4CA7-B566-AAD9FB589494}" type="presParOf" srcId="{531E87B8-031E-4B27-986B-B4BFE163B251}" destId="{9BB07E08-B661-4969-BCDA-1C233355C1B1}" srcOrd="2" destOrd="0" presId="urn:microsoft.com/office/officeart/2008/layout/HalfCircleOrganizationChart"/>
    <dgm:cxn modelId="{0940C197-183F-4E07-A76F-D8D92AE92BB6}" type="presParOf" srcId="{531E87B8-031E-4B27-986B-B4BFE163B251}" destId="{29ADFC8F-4229-45AB-9014-C08341939F1C}" srcOrd="3" destOrd="0" presId="urn:microsoft.com/office/officeart/2008/layout/HalfCircleOrganizationChart"/>
    <dgm:cxn modelId="{BCA72A82-1009-403E-A981-41CAB1AB1DA3}" type="presParOf" srcId="{29ADFC8F-4229-45AB-9014-C08341939F1C}" destId="{EB281DC5-B352-4BC5-B918-F5E4338DFCEC}" srcOrd="0" destOrd="0" presId="urn:microsoft.com/office/officeart/2008/layout/HalfCircleOrganizationChart"/>
    <dgm:cxn modelId="{52BCEA49-4404-4F67-ADDC-4B20404C3892}" type="presParOf" srcId="{EB281DC5-B352-4BC5-B918-F5E4338DFCEC}" destId="{497F6C5D-608A-49DA-982B-C7502CBAD60D}" srcOrd="0" destOrd="0" presId="urn:microsoft.com/office/officeart/2008/layout/HalfCircleOrganizationChart"/>
    <dgm:cxn modelId="{4644BF3D-144F-4324-967F-DC14B6903DD5}" type="presParOf" srcId="{EB281DC5-B352-4BC5-B918-F5E4338DFCEC}" destId="{AE7BDCD5-BC72-4D7F-8631-460874BFDF22}" srcOrd="1" destOrd="0" presId="urn:microsoft.com/office/officeart/2008/layout/HalfCircleOrganizationChart"/>
    <dgm:cxn modelId="{E0AB8A3C-87CC-45F1-BD43-9BD0205C4432}" type="presParOf" srcId="{EB281DC5-B352-4BC5-B918-F5E4338DFCEC}" destId="{F0A25521-9F3C-4EC6-91D7-02F988687BB2}" srcOrd="2" destOrd="0" presId="urn:microsoft.com/office/officeart/2008/layout/HalfCircleOrganizationChart"/>
    <dgm:cxn modelId="{E9E38202-7985-4612-BE91-11A0D0D65229}" type="presParOf" srcId="{EB281DC5-B352-4BC5-B918-F5E4338DFCEC}" destId="{A600B825-FD3E-4658-97DC-C040B9FF5611}" srcOrd="3" destOrd="0" presId="urn:microsoft.com/office/officeart/2008/layout/HalfCircleOrganizationChart"/>
    <dgm:cxn modelId="{6F2B0A62-5DF6-4295-B8CA-BA71A94BD5F2}" type="presParOf" srcId="{29ADFC8F-4229-45AB-9014-C08341939F1C}" destId="{0D052EF0-AA4B-4C63-9E0C-6D3B10CE6CAC}" srcOrd="1" destOrd="0" presId="urn:microsoft.com/office/officeart/2008/layout/HalfCircleOrganizationChart"/>
    <dgm:cxn modelId="{7DD1DCA1-4B91-406F-BFF7-87073AC88A5D}" type="presParOf" srcId="{29ADFC8F-4229-45AB-9014-C08341939F1C}" destId="{10361733-EB1E-4B31-AA77-BC40810062F4}" srcOrd="2" destOrd="0" presId="urn:microsoft.com/office/officeart/2008/layout/HalfCircleOrganizationChart"/>
    <dgm:cxn modelId="{7FB8AD41-9524-4BA9-A073-A0912D80B278}" type="presParOf" srcId="{531E87B8-031E-4B27-986B-B4BFE163B251}" destId="{77E1C7EE-88DA-4E75-B556-126B929C5928}" srcOrd="4" destOrd="0" presId="urn:microsoft.com/office/officeart/2008/layout/HalfCircleOrganizationChart"/>
    <dgm:cxn modelId="{4212B716-EA91-4316-B3F2-37ABADF6091E}" type="presParOf" srcId="{531E87B8-031E-4B27-986B-B4BFE163B251}" destId="{CD671DE7-06C5-4954-8DFE-53BCF0640E0F}" srcOrd="5" destOrd="0" presId="urn:microsoft.com/office/officeart/2008/layout/HalfCircleOrganizationChart"/>
    <dgm:cxn modelId="{5654A14E-CA4E-437D-B174-EBF9532C3D6C}" type="presParOf" srcId="{CD671DE7-06C5-4954-8DFE-53BCF0640E0F}" destId="{A4439BBB-84D8-464D-B857-A540BB3EC377}" srcOrd="0" destOrd="0" presId="urn:microsoft.com/office/officeart/2008/layout/HalfCircleOrganizationChart"/>
    <dgm:cxn modelId="{6EE46323-1E81-414D-93DB-DD4D3C11208A}" type="presParOf" srcId="{A4439BBB-84D8-464D-B857-A540BB3EC377}" destId="{96DAC420-BE17-4FB1-AB6C-1B255FF2EBA8}" srcOrd="0" destOrd="0" presId="urn:microsoft.com/office/officeart/2008/layout/HalfCircleOrganizationChart"/>
    <dgm:cxn modelId="{3344D8AA-7351-4D3F-9A7F-395C6D7B8854}" type="presParOf" srcId="{A4439BBB-84D8-464D-B857-A540BB3EC377}" destId="{55C9813A-33DF-47C9-BA5F-DC78D884A37E}" srcOrd="1" destOrd="0" presId="urn:microsoft.com/office/officeart/2008/layout/HalfCircleOrganizationChart"/>
    <dgm:cxn modelId="{861A8CFE-2626-4EB4-9249-4D2897FDC575}" type="presParOf" srcId="{A4439BBB-84D8-464D-B857-A540BB3EC377}" destId="{46212918-634D-4AFB-B994-38786716F1C0}" srcOrd="2" destOrd="0" presId="urn:microsoft.com/office/officeart/2008/layout/HalfCircleOrganizationChart"/>
    <dgm:cxn modelId="{F7D9CA18-1A09-42DF-BF48-3D5C08DC50F2}" type="presParOf" srcId="{A4439BBB-84D8-464D-B857-A540BB3EC377}" destId="{FAD993CE-9F8A-4AEF-840E-2538D58C04BA}" srcOrd="3" destOrd="0" presId="urn:microsoft.com/office/officeart/2008/layout/HalfCircleOrganizationChart"/>
    <dgm:cxn modelId="{DF7C1240-5C80-4516-9245-CAB6D83BC0DF}" type="presParOf" srcId="{CD671DE7-06C5-4954-8DFE-53BCF0640E0F}" destId="{34902178-185C-4EB1-8AB5-9B567F0CE6BE}" srcOrd="1" destOrd="0" presId="urn:microsoft.com/office/officeart/2008/layout/HalfCircleOrganizationChart"/>
    <dgm:cxn modelId="{79FB2C40-40D9-492E-B9C7-3086FBDAA7B0}" type="presParOf" srcId="{CD671DE7-06C5-4954-8DFE-53BCF0640E0F}" destId="{96C5DB7F-4D23-4084-8404-4327B8F30AB3}" srcOrd="2" destOrd="0" presId="urn:microsoft.com/office/officeart/2008/layout/HalfCircleOrganizationChart"/>
    <dgm:cxn modelId="{3A4DBE3C-E331-4CCC-B6E3-8C01833A7FEB}" type="presParOf" srcId="{7BD2BEA3-8D00-4E4C-A818-666B1E8EF0D2}" destId="{47068ADF-E507-44ED-9242-5DEF11A9F71B}" srcOrd="2" destOrd="0" presId="urn:microsoft.com/office/officeart/2008/layout/HalfCircleOrganizationChart"/>
    <dgm:cxn modelId="{B3B3AD8C-A062-4E6A-83DF-D354D8A81BC9}" type="presParOf" srcId="{47068ADF-E507-44ED-9242-5DEF11A9F71B}" destId="{06634F7D-4CFF-48ED-9655-FD6764A80EA6}" srcOrd="0" destOrd="0" presId="urn:microsoft.com/office/officeart/2008/layout/HalfCircleOrganizationChart"/>
    <dgm:cxn modelId="{F83AC3C3-E7FD-49C4-B40E-54F66B1C8721}" type="presParOf" srcId="{47068ADF-E507-44ED-9242-5DEF11A9F71B}" destId="{BCE19FDB-3220-459C-8B39-C7E8FF2E34A2}" srcOrd="1" destOrd="0" presId="urn:microsoft.com/office/officeart/2008/layout/HalfCircleOrganizationChart"/>
    <dgm:cxn modelId="{523489B4-EB25-4473-AA38-1AC5B15EE214}" type="presParOf" srcId="{BCE19FDB-3220-459C-8B39-C7E8FF2E34A2}" destId="{E4199350-2688-4220-A878-F253FDDE5C59}" srcOrd="0" destOrd="0" presId="urn:microsoft.com/office/officeart/2008/layout/HalfCircleOrganizationChart"/>
    <dgm:cxn modelId="{5FBF6245-B384-499F-8915-27BD2287BB17}" type="presParOf" srcId="{E4199350-2688-4220-A878-F253FDDE5C59}" destId="{8891E98A-38DF-48E5-9059-80CBCDC3A9D6}" srcOrd="0" destOrd="0" presId="urn:microsoft.com/office/officeart/2008/layout/HalfCircleOrganizationChart"/>
    <dgm:cxn modelId="{02E9E0A6-DF13-426F-BC70-9FA8573E9362}" type="presParOf" srcId="{E4199350-2688-4220-A878-F253FDDE5C59}" destId="{0B4A7D8E-177A-42C8-8674-89885C9C8DEA}" srcOrd="1" destOrd="0" presId="urn:microsoft.com/office/officeart/2008/layout/HalfCircleOrganizationChart"/>
    <dgm:cxn modelId="{48375BA8-AEDB-410A-A3A0-C5C93CFB6724}" type="presParOf" srcId="{E4199350-2688-4220-A878-F253FDDE5C59}" destId="{8F1299F0-A775-4706-818F-6ECADDEF817E}" srcOrd="2" destOrd="0" presId="urn:microsoft.com/office/officeart/2008/layout/HalfCircleOrganizationChart"/>
    <dgm:cxn modelId="{32B12BE7-AF36-424B-BE40-B8E08169C214}" type="presParOf" srcId="{E4199350-2688-4220-A878-F253FDDE5C59}" destId="{E2424827-BEB2-4199-9C99-44CBF93587B0}" srcOrd="3" destOrd="0" presId="urn:microsoft.com/office/officeart/2008/layout/HalfCircleOrganizationChart"/>
    <dgm:cxn modelId="{D91EB83E-B186-40B1-A6F5-3BE3CD1BC331}" type="presParOf" srcId="{BCE19FDB-3220-459C-8B39-C7E8FF2E34A2}" destId="{14611B35-CA33-4B97-A137-16BA9CE10D52}" srcOrd="1" destOrd="0" presId="urn:microsoft.com/office/officeart/2008/layout/HalfCircleOrganizationChart"/>
    <dgm:cxn modelId="{8017F6E1-8AEA-4ABC-B89C-1E3EB228A097}" type="presParOf" srcId="{BCE19FDB-3220-459C-8B39-C7E8FF2E34A2}" destId="{048AAD29-4739-42CC-8908-924F5BE3B4DD}"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F6CF6B4-3721-48DB-8952-D35F2F87B6EF}"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pPr rtl="1"/>
          <a:endParaRPr lang="ar-IQ"/>
        </a:p>
      </dgm:t>
    </dgm:pt>
    <dgm:pt modelId="{058EF311-F05F-4D72-BECD-FD4C77AC0FFD}">
      <dgm:prSet phldrT="[Text]"/>
      <dgm:spPr>
        <a:solidFill>
          <a:srgbClr val="C00000"/>
        </a:solidFill>
      </dgm:spPr>
      <dgm:t>
        <a:bodyPr/>
        <a:lstStyle/>
        <a:p>
          <a:pPr rtl="1"/>
          <a:r>
            <a:rPr lang="ar-IQ" dirty="0" smtClean="0"/>
            <a:t>1. مسؤولية المنظمة الدولية في نطاق القانون الدولي العام </a:t>
          </a:r>
          <a:endParaRPr lang="ar-IQ" dirty="0"/>
        </a:p>
      </dgm:t>
    </dgm:pt>
    <dgm:pt modelId="{8F6234BD-06F0-48A5-A26A-831C6C94A322}" type="parTrans" cxnId="{F1655027-C372-41E9-AADA-EC15DDA773B6}">
      <dgm:prSet/>
      <dgm:spPr/>
      <dgm:t>
        <a:bodyPr/>
        <a:lstStyle/>
        <a:p>
          <a:pPr rtl="1"/>
          <a:endParaRPr lang="ar-IQ"/>
        </a:p>
      </dgm:t>
    </dgm:pt>
    <dgm:pt modelId="{9B5C2021-E268-48DD-8A38-D43B2DDA596A}" type="sibTrans" cxnId="{F1655027-C372-41E9-AADA-EC15DDA773B6}">
      <dgm:prSet/>
      <dgm:spPr/>
      <dgm:t>
        <a:bodyPr/>
        <a:lstStyle/>
        <a:p>
          <a:pPr rtl="1"/>
          <a:endParaRPr lang="ar-IQ"/>
        </a:p>
      </dgm:t>
    </dgm:pt>
    <dgm:pt modelId="{BC2D1B14-6447-46E4-AE0A-596A1B5C7A88}">
      <dgm:prSet phldrT="[Text]" custT="1"/>
      <dgm:spPr/>
      <dgm:t>
        <a:bodyPr/>
        <a:lstStyle/>
        <a:p>
          <a:pPr rtl="1"/>
          <a:r>
            <a:rPr lang="ar-IQ" sz="1400" dirty="0" smtClean="0"/>
            <a:t>قد تخل المنظمة بعقد او اتفاق مع دولة عضوة او غير عضوة </a:t>
          </a:r>
          <a:endParaRPr lang="ar-IQ" sz="1400" dirty="0"/>
        </a:p>
      </dgm:t>
    </dgm:pt>
    <dgm:pt modelId="{4CCF6AEC-3990-4EAA-9FDF-287935541309}" type="parTrans" cxnId="{050A3831-90C9-4D73-8877-13FF893D1614}">
      <dgm:prSet/>
      <dgm:spPr/>
      <dgm:t>
        <a:bodyPr/>
        <a:lstStyle/>
        <a:p>
          <a:pPr rtl="1"/>
          <a:endParaRPr lang="ar-IQ"/>
        </a:p>
      </dgm:t>
    </dgm:pt>
    <dgm:pt modelId="{1C765A3B-7042-411F-BB5E-5971F28C38F8}" type="sibTrans" cxnId="{050A3831-90C9-4D73-8877-13FF893D1614}">
      <dgm:prSet/>
      <dgm:spPr/>
      <dgm:t>
        <a:bodyPr/>
        <a:lstStyle/>
        <a:p>
          <a:pPr rtl="1"/>
          <a:endParaRPr lang="ar-IQ"/>
        </a:p>
      </dgm:t>
    </dgm:pt>
    <dgm:pt modelId="{CBE22A77-6006-40F6-96C3-E430EC8AC2A2}">
      <dgm:prSet phldrT="[Text]" custT="1"/>
      <dgm:spPr>
        <a:solidFill>
          <a:srgbClr val="EC4065"/>
        </a:solidFill>
      </dgm:spPr>
      <dgm:t>
        <a:bodyPr/>
        <a:lstStyle/>
        <a:p>
          <a:pPr rtl="1"/>
          <a:r>
            <a:rPr lang="ar-IQ" sz="1400" dirty="0" smtClean="0"/>
            <a:t>الفقه ذهب في هذه المسؤولية ثلاث اتجاهات </a:t>
          </a:r>
          <a:endParaRPr lang="ar-IQ" sz="1400" dirty="0"/>
        </a:p>
      </dgm:t>
    </dgm:pt>
    <dgm:pt modelId="{7FEE1FB6-4F32-4D95-A03F-C5DA0A0E8FA6}" type="parTrans" cxnId="{3FD6400D-EFE7-4EFA-AA79-BE792E0D0579}">
      <dgm:prSet/>
      <dgm:spPr/>
      <dgm:t>
        <a:bodyPr/>
        <a:lstStyle/>
        <a:p>
          <a:pPr rtl="1"/>
          <a:endParaRPr lang="ar-IQ"/>
        </a:p>
      </dgm:t>
    </dgm:pt>
    <dgm:pt modelId="{B10FA6BB-98A0-4DF5-9995-1258EE77A350}" type="sibTrans" cxnId="{3FD6400D-EFE7-4EFA-AA79-BE792E0D0579}">
      <dgm:prSet/>
      <dgm:spPr/>
      <dgm:t>
        <a:bodyPr/>
        <a:lstStyle/>
        <a:p>
          <a:pPr rtl="1"/>
          <a:endParaRPr lang="ar-IQ"/>
        </a:p>
      </dgm:t>
    </dgm:pt>
    <dgm:pt modelId="{14E57BF6-A292-4048-99DC-C8D351E06F75}">
      <dgm:prSet phldrT="[Text]" custT="1"/>
      <dgm:spPr>
        <a:solidFill>
          <a:srgbClr val="7030A0"/>
        </a:solidFill>
      </dgm:spPr>
      <dgm:t>
        <a:bodyPr/>
        <a:lstStyle/>
        <a:p>
          <a:pPr rtl="1"/>
          <a:r>
            <a:rPr lang="ar-IQ" sz="1400" dirty="0" smtClean="0"/>
            <a:t>في الحالتين تقوم مسؤوليتها شأنها شأن المسؤلية العقدية او التقصيرية للدولة</a:t>
          </a:r>
          <a:endParaRPr lang="ar-IQ" sz="1400" dirty="0"/>
        </a:p>
      </dgm:t>
    </dgm:pt>
    <dgm:pt modelId="{8A70CA25-E43D-43AE-B8F7-02686B1A039B}" type="parTrans" cxnId="{915DCE41-CC11-4549-90A6-3487452A3D30}">
      <dgm:prSet/>
      <dgm:spPr/>
      <dgm:t>
        <a:bodyPr/>
        <a:lstStyle/>
        <a:p>
          <a:pPr rtl="1"/>
          <a:endParaRPr lang="ar-IQ"/>
        </a:p>
      </dgm:t>
    </dgm:pt>
    <dgm:pt modelId="{732671EC-77AC-4D43-9F4F-A7CACF2451C8}" type="sibTrans" cxnId="{915DCE41-CC11-4549-90A6-3487452A3D30}">
      <dgm:prSet/>
      <dgm:spPr/>
      <dgm:t>
        <a:bodyPr/>
        <a:lstStyle/>
        <a:p>
          <a:pPr rtl="1"/>
          <a:endParaRPr lang="ar-IQ"/>
        </a:p>
      </dgm:t>
    </dgm:pt>
    <dgm:pt modelId="{7AB06A8D-2777-4A53-835A-CB3A423855BC}">
      <dgm:prSet phldrT="[Text]" custT="1"/>
      <dgm:spPr>
        <a:solidFill>
          <a:srgbClr val="00B0F0"/>
        </a:solidFill>
      </dgm:spPr>
      <dgm:t>
        <a:bodyPr/>
        <a:lstStyle/>
        <a:p>
          <a:pPr rtl="1"/>
          <a:r>
            <a:rPr lang="ar-IQ" sz="1400" dirty="0" smtClean="0"/>
            <a:t>قد تخل المنظمة بعقد او اتفاق مع منظمة اخرى </a:t>
          </a:r>
          <a:endParaRPr lang="ar-IQ" sz="1400" dirty="0"/>
        </a:p>
      </dgm:t>
    </dgm:pt>
    <dgm:pt modelId="{EE431F8D-7B09-4C82-AEC8-3CDDDFDD6775}" type="parTrans" cxnId="{F0444BAE-8F81-4D35-8B9F-E4DAB8418A6C}">
      <dgm:prSet/>
      <dgm:spPr/>
      <dgm:t>
        <a:bodyPr/>
        <a:lstStyle/>
        <a:p>
          <a:pPr rtl="1"/>
          <a:endParaRPr lang="ar-IQ"/>
        </a:p>
      </dgm:t>
    </dgm:pt>
    <dgm:pt modelId="{74A16B3E-10D0-4EDF-BF42-FD9DBF239FAB}" type="sibTrans" cxnId="{F0444BAE-8F81-4D35-8B9F-E4DAB8418A6C}">
      <dgm:prSet/>
      <dgm:spPr/>
      <dgm:t>
        <a:bodyPr/>
        <a:lstStyle/>
        <a:p>
          <a:pPr rtl="1"/>
          <a:endParaRPr lang="ar-IQ"/>
        </a:p>
      </dgm:t>
    </dgm:pt>
    <dgm:pt modelId="{43ED52F8-6E67-49D1-9BF8-F5C084A8E569}" type="pres">
      <dgm:prSet presAssocID="{9F6CF6B4-3721-48DB-8952-D35F2F87B6EF}" presName="Name0" presStyleCnt="0">
        <dgm:presLayoutVars>
          <dgm:chMax val="1"/>
          <dgm:dir/>
          <dgm:animLvl val="ctr"/>
          <dgm:resizeHandles val="exact"/>
        </dgm:presLayoutVars>
      </dgm:prSet>
      <dgm:spPr/>
      <dgm:t>
        <a:bodyPr/>
        <a:lstStyle/>
        <a:p>
          <a:pPr rtl="1"/>
          <a:endParaRPr lang="ar-IQ"/>
        </a:p>
      </dgm:t>
    </dgm:pt>
    <dgm:pt modelId="{AA4C982F-9497-4F2D-8C6F-FB15599FEA7A}" type="pres">
      <dgm:prSet presAssocID="{058EF311-F05F-4D72-BECD-FD4C77AC0FFD}" presName="centerShape" presStyleLbl="node0" presStyleIdx="0" presStyleCnt="1" custScaleX="114915"/>
      <dgm:spPr/>
      <dgm:t>
        <a:bodyPr/>
        <a:lstStyle/>
        <a:p>
          <a:pPr rtl="1"/>
          <a:endParaRPr lang="ar-IQ"/>
        </a:p>
      </dgm:t>
    </dgm:pt>
    <dgm:pt modelId="{E932C363-0208-419B-A2FF-3F0E0DA71155}" type="pres">
      <dgm:prSet presAssocID="{BC2D1B14-6447-46E4-AE0A-596A1B5C7A88}" presName="node" presStyleLbl="node1" presStyleIdx="0" presStyleCnt="4">
        <dgm:presLayoutVars>
          <dgm:bulletEnabled val="1"/>
        </dgm:presLayoutVars>
      </dgm:prSet>
      <dgm:spPr/>
      <dgm:t>
        <a:bodyPr/>
        <a:lstStyle/>
        <a:p>
          <a:pPr rtl="1"/>
          <a:endParaRPr lang="ar-IQ"/>
        </a:p>
      </dgm:t>
    </dgm:pt>
    <dgm:pt modelId="{0236F5DD-288E-4805-AD81-FD13CD47ED2C}" type="pres">
      <dgm:prSet presAssocID="{BC2D1B14-6447-46E4-AE0A-596A1B5C7A88}" presName="dummy" presStyleCnt="0"/>
      <dgm:spPr/>
      <dgm:t>
        <a:bodyPr/>
        <a:lstStyle/>
        <a:p>
          <a:pPr rtl="1"/>
          <a:endParaRPr lang="ar-IQ"/>
        </a:p>
      </dgm:t>
    </dgm:pt>
    <dgm:pt modelId="{BB39C8B9-2E28-4BF6-859C-12EF77675E03}" type="pres">
      <dgm:prSet presAssocID="{1C765A3B-7042-411F-BB5E-5971F28C38F8}" presName="sibTrans" presStyleLbl="sibTrans2D1" presStyleIdx="0" presStyleCnt="4"/>
      <dgm:spPr/>
      <dgm:t>
        <a:bodyPr/>
        <a:lstStyle/>
        <a:p>
          <a:pPr rtl="1"/>
          <a:endParaRPr lang="ar-IQ"/>
        </a:p>
      </dgm:t>
    </dgm:pt>
    <dgm:pt modelId="{BADF186C-6D10-413D-9813-ABDB5612F7E7}" type="pres">
      <dgm:prSet presAssocID="{CBE22A77-6006-40F6-96C3-E430EC8AC2A2}" presName="node" presStyleLbl="node1" presStyleIdx="1" presStyleCnt="4">
        <dgm:presLayoutVars>
          <dgm:bulletEnabled val="1"/>
        </dgm:presLayoutVars>
      </dgm:prSet>
      <dgm:spPr/>
      <dgm:t>
        <a:bodyPr/>
        <a:lstStyle/>
        <a:p>
          <a:pPr rtl="1"/>
          <a:endParaRPr lang="ar-IQ"/>
        </a:p>
      </dgm:t>
    </dgm:pt>
    <dgm:pt modelId="{DA75EAFE-A842-472F-9C2E-CEBD174D2C5F}" type="pres">
      <dgm:prSet presAssocID="{CBE22A77-6006-40F6-96C3-E430EC8AC2A2}" presName="dummy" presStyleCnt="0"/>
      <dgm:spPr/>
      <dgm:t>
        <a:bodyPr/>
        <a:lstStyle/>
        <a:p>
          <a:pPr rtl="1"/>
          <a:endParaRPr lang="ar-IQ"/>
        </a:p>
      </dgm:t>
    </dgm:pt>
    <dgm:pt modelId="{0F18238B-2BF8-4E56-B105-2BC37AD17147}" type="pres">
      <dgm:prSet presAssocID="{B10FA6BB-98A0-4DF5-9995-1258EE77A350}" presName="sibTrans" presStyleLbl="sibTrans2D1" presStyleIdx="1" presStyleCnt="4"/>
      <dgm:spPr/>
      <dgm:t>
        <a:bodyPr/>
        <a:lstStyle/>
        <a:p>
          <a:pPr rtl="1"/>
          <a:endParaRPr lang="ar-IQ"/>
        </a:p>
      </dgm:t>
    </dgm:pt>
    <dgm:pt modelId="{85B32176-AAA9-464A-B301-F515BF0AAD79}" type="pres">
      <dgm:prSet presAssocID="{14E57BF6-A292-4048-99DC-C8D351E06F75}" presName="node" presStyleLbl="node1" presStyleIdx="2" presStyleCnt="4" custScaleX="138939">
        <dgm:presLayoutVars>
          <dgm:bulletEnabled val="1"/>
        </dgm:presLayoutVars>
      </dgm:prSet>
      <dgm:spPr/>
      <dgm:t>
        <a:bodyPr/>
        <a:lstStyle/>
        <a:p>
          <a:pPr rtl="1"/>
          <a:endParaRPr lang="ar-IQ"/>
        </a:p>
      </dgm:t>
    </dgm:pt>
    <dgm:pt modelId="{2F76D5CC-D629-4A59-91E3-AE1C4C78D380}" type="pres">
      <dgm:prSet presAssocID="{14E57BF6-A292-4048-99DC-C8D351E06F75}" presName="dummy" presStyleCnt="0"/>
      <dgm:spPr/>
      <dgm:t>
        <a:bodyPr/>
        <a:lstStyle/>
        <a:p>
          <a:pPr rtl="1"/>
          <a:endParaRPr lang="ar-IQ"/>
        </a:p>
      </dgm:t>
    </dgm:pt>
    <dgm:pt modelId="{FAEC3E42-0D53-45C7-B328-61076DF8405F}" type="pres">
      <dgm:prSet presAssocID="{732671EC-77AC-4D43-9F4F-A7CACF2451C8}" presName="sibTrans" presStyleLbl="sibTrans2D1" presStyleIdx="2" presStyleCnt="4"/>
      <dgm:spPr/>
      <dgm:t>
        <a:bodyPr/>
        <a:lstStyle/>
        <a:p>
          <a:pPr rtl="1"/>
          <a:endParaRPr lang="ar-IQ"/>
        </a:p>
      </dgm:t>
    </dgm:pt>
    <dgm:pt modelId="{951306C1-1F99-45A5-9350-E99766A97CB4}" type="pres">
      <dgm:prSet presAssocID="{7AB06A8D-2777-4A53-835A-CB3A423855BC}" presName="node" presStyleLbl="node1" presStyleIdx="3" presStyleCnt="4">
        <dgm:presLayoutVars>
          <dgm:bulletEnabled val="1"/>
        </dgm:presLayoutVars>
      </dgm:prSet>
      <dgm:spPr/>
      <dgm:t>
        <a:bodyPr/>
        <a:lstStyle/>
        <a:p>
          <a:pPr rtl="1"/>
          <a:endParaRPr lang="ar-IQ"/>
        </a:p>
      </dgm:t>
    </dgm:pt>
    <dgm:pt modelId="{413E425E-1D5A-494A-B001-37913E354402}" type="pres">
      <dgm:prSet presAssocID="{7AB06A8D-2777-4A53-835A-CB3A423855BC}" presName="dummy" presStyleCnt="0"/>
      <dgm:spPr/>
      <dgm:t>
        <a:bodyPr/>
        <a:lstStyle/>
        <a:p>
          <a:pPr rtl="1"/>
          <a:endParaRPr lang="ar-IQ"/>
        </a:p>
      </dgm:t>
    </dgm:pt>
    <dgm:pt modelId="{E488F431-B740-482F-B622-5F9B49AF1C40}" type="pres">
      <dgm:prSet presAssocID="{74A16B3E-10D0-4EDF-BF42-FD9DBF239FAB}" presName="sibTrans" presStyleLbl="sibTrans2D1" presStyleIdx="3" presStyleCnt="4" custLinFactNeighborX="-537" custLinFactNeighborY="-537"/>
      <dgm:spPr/>
      <dgm:t>
        <a:bodyPr/>
        <a:lstStyle/>
        <a:p>
          <a:pPr rtl="1"/>
          <a:endParaRPr lang="ar-IQ"/>
        </a:p>
      </dgm:t>
    </dgm:pt>
  </dgm:ptLst>
  <dgm:cxnLst>
    <dgm:cxn modelId="{6895D037-AE45-4D42-95CC-897CC8EB4754}" type="presOf" srcId="{7AB06A8D-2777-4A53-835A-CB3A423855BC}" destId="{951306C1-1F99-45A5-9350-E99766A97CB4}" srcOrd="0" destOrd="0" presId="urn:microsoft.com/office/officeart/2005/8/layout/radial6"/>
    <dgm:cxn modelId="{54AE7DE7-9CAD-4863-BC3C-DCC5FE3160BD}" type="presOf" srcId="{1C765A3B-7042-411F-BB5E-5971F28C38F8}" destId="{BB39C8B9-2E28-4BF6-859C-12EF77675E03}" srcOrd="0" destOrd="0" presId="urn:microsoft.com/office/officeart/2005/8/layout/radial6"/>
    <dgm:cxn modelId="{F0444BAE-8F81-4D35-8B9F-E4DAB8418A6C}" srcId="{058EF311-F05F-4D72-BECD-FD4C77AC0FFD}" destId="{7AB06A8D-2777-4A53-835A-CB3A423855BC}" srcOrd="3" destOrd="0" parTransId="{EE431F8D-7B09-4C82-AEC8-3CDDDFDD6775}" sibTransId="{74A16B3E-10D0-4EDF-BF42-FD9DBF239FAB}"/>
    <dgm:cxn modelId="{3FD6400D-EFE7-4EFA-AA79-BE792E0D0579}" srcId="{058EF311-F05F-4D72-BECD-FD4C77AC0FFD}" destId="{CBE22A77-6006-40F6-96C3-E430EC8AC2A2}" srcOrd="1" destOrd="0" parTransId="{7FEE1FB6-4F32-4D95-A03F-C5DA0A0E8FA6}" sibTransId="{B10FA6BB-98A0-4DF5-9995-1258EE77A350}"/>
    <dgm:cxn modelId="{050A3831-90C9-4D73-8877-13FF893D1614}" srcId="{058EF311-F05F-4D72-BECD-FD4C77AC0FFD}" destId="{BC2D1B14-6447-46E4-AE0A-596A1B5C7A88}" srcOrd="0" destOrd="0" parTransId="{4CCF6AEC-3990-4EAA-9FDF-287935541309}" sibTransId="{1C765A3B-7042-411F-BB5E-5971F28C38F8}"/>
    <dgm:cxn modelId="{915DCE41-CC11-4549-90A6-3487452A3D30}" srcId="{058EF311-F05F-4D72-BECD-FD4C77AC0FFD}" destId="{14E57BF6-A292-4048-99DC-C8D351E06F75}" srcOrd="2" destOrd="0" parTransId="{8A70CA25-E43D-43AE-B8F7-02686B1A039B}" sibTransId="{732671EC-77AC-4D43-9F4F-A7CACF2451C8}"/>
    <dgm:cxn modelId="{B4655CAC-FA68-4976-ABE2-3A6F229D9E01}" type="presOf" srcId="{9F6CF6B4-3721-48DB-8952-D35F2F87B6EF}" destId="{43ED52F8-6E67-49D1-9BF8-F5C084A8E569}" srcOrd="0" destOrd="0" presId="urn:microsoft.com/office/officeart/2005/8/layout/radial6"/>
    <dgm:cxn modelId="{E239BDE0-09EF-4C4D-ABDC-55FB064E746D}" type="presOf" srcId="{B10FA6BB-98A0-4DF5-9995-1258EE77A350}" destId="{0F18238B-2BF8-4E56-B105-2BC37AD17147}" srcOrd="0" destOrd="0" presId="urn:microsoft.com/office/officeart/2005/8/layout/radial6"/>
    <dgm:cxn modelId="{E81D6B5D-D4EF-43A6-8132-2C59D01B1F14}" type="presOf" srcId="{BC2D1B14-6447-46E4-AE0A-596A1B5C7A88}" destId="{E932C363-0208-419B-A2FF-3F0E0DA71155}" srcOrd="0" destOrd="0" presId="urn:microsoft.com/office/officeart/2005/8/layout/radial6"/>
    <dgm:cxn modelId="{9EE41BB4-89C3-465E-B4B7-802CECD61095}" type="presOf" srcId="{CBE22A77-6006-40F6-96C3-E430EC8AC2A2}" destId="{BADF186C-6D10-413D-9813-ABDB5612F7E7}" srcOrd="0" destOrd="0" presId="urn:microsoft.com/office/officeart/2005/8/layout/radial6"/>
    <dgm:cxn modelId="{F1655027-C372-41E9-AADA-EC15DDA773B6}" srcId="{9F6CF6B4-3721-48DB-8952-D35F2F87B6EF}" destId="{058EF311-F05F-4D72-BECD-FD4C77AC0FFD}" srcOrd="0" destOrd="0" parTransId="{8F6234BD-06F0-48A5-A26A-831C6C94A322}" sibTransId="{9B5C2021-E268-48DD-8A38-D43B2DDA596A}"/>
    <dgm:cxn modelId="{440F2C58-337B-4657-AC26-AC1C049EF3D5}" type="presOf" srcId="{732671EC-77AC-4D43-9F4F-A7CACF2451C8}" destId="{FAEC3E42-0D53-45C7-B328-61076DF8405F}" srcOrd="0" destOrd="0" presId="urn:microsoft.com/office/officeart/2005/8/layout/radial6"/>
    <dgm:cxn modelId="{FC3DC45A-629A-48C8-A341-2E92A34A721D}" type="presOf" srcId="{74A16B3E-10D0-4EDF-BF42-FD9DBF239FAB}" destId="{E488F431-B740-482F-B622-5F9B49AF1C40}" srcOrd="0" destOrd="0" presId="urn:microsoft.com/office/officeart/2005/8/layout/radial6"/>
    <dgm:cxn modelId="{6FA396B8-AF30-4CE7-9242-AED6CE988A70}" type="presOf" srcId="{058EF311-F05F-4D72-BECD-FD4C77AC0FFD}" destId="{AA4C982F-9497-4F2D-8C6F-FB15599FEA7A}" srcOrd="0" destOrd="0" presId="urn:microsoft.com/office/officeart/2005/8/layout/radial6"/>
    <dgm:cxn modelId="{78AE4FF9-32EC-4575-9D98-634C9C9A747F}" type="presOf" srcId="{14E57BF6-A292-4048-99DC-C8D351E06F75}" destId="{85B32176-AAA9-464A-B301-F515BF0AAD79}" srcOrd="0" destOrd="0" presId="urn:microsoft.com/office/officeart/2005/8/layout/radial6"/>
    <dgm:cxn modelId="{F9220EF4-DE18-4691-AB29-EA9BF00C6047}" type="presParOf" srcId="{43ED52F8-6E67-49D1-9BF8-F5C084A8E569}" destId="{AA4C982F-9497-4F2D-8C6F-FB15599FEA7A}" srcOrd="0" destOrd="0" presId="urn:microsoft.com/office/officeart/2005/8/layout/radial6"/>
    <dgm:cxn modelId="{7728C188-535D-4D3A-A9EB-E32E05D24450}" type="presParOf" srcId="{43ED52F8-6E67-49D1-9BF8-F5C084A8E569}" destId="{E932C363-0208-419B-A2FF-3F0E0DA71155}" srcOrd="1" destOrd="0" presId="urn:microsoft.com/office/officeart/2005/8/layout/radial6"/>
    <dgm:cxn modelId="{002A6EC8-5784-4232-9040-2BDFF5BAC485}" type="presParOf" srcId="{43ED52F8-6E67-49D1-9BF8-F5C084A8E569}" destId="{0236F5DD-288E-4805-AD81-FD13CD47ED2C}" srcOrd="2" destOrd="0" presId="urn:microsoft.com/office/officeart/2005/8/layout/radial6"/>
    <dgm:cxn modelId="{A79D63C9-08B3-4EA0-A8DC-D3F11553F86E}" type="presParOf" srcId="{43ED52F8-6E67-49D1-9BF8-F5C084A8E569}" destId="{BB39C8B9-2E28-4BF6-859C-12EF77675E03}" srcOrd="3" destOrd="0" presId="urn:microsoft.com/office/officeart/2005/8/layout/radial6"/>
    <dgm:cxn modelId="{0E5CA1C1-8486-40AA-827A-1CBA1D79AA6C}" type="presParOf" srcId="{43ED52F8-6E67-49D1-9BF8-F5C084A8E569}" destId="{BADF186C-6D10-413D-9813-ABDB5612F7E7}" srcOrd="4" destOrd="0" presId="urn:microsoft.com/office/officeart/2005/8/layout/radial6"/>
    <dgm:cxn modelId="{A70FD8F8-AAEA-4830-9D82-BDCDA3A57173}" type="presParOf" srcId="{43ED52F8-6E67-49D1-9BF8-F5C084A8E569}" destId="{DA75EAFE-A842-472F-9C2E-CEBD174D2C5F}" srcOrd="5" destOrd="0" presId="urn:microsoft.com/office/officeart/2005/8/layout/radial6"/>
    <dgm:cxn modelId="{AE597DD2-A0AD-4DF6-B147-2B077283312B}" type="presParOf" srcId="{43ED52F8-6E67-49D1-9BF8-F5C084A8E569}" destId="{0F18238B-2BF8-4E56-B105-2BC37AD17147}" srcOrd="6" destOrd="0" presId="urn:microsoft.com/office/officeart/2005/8/layout/radial6"/>
    <dgm:cxn modelId="{9A1B0CDE-893A-496B-BC14-11B091FB4B8E}" type="presParOf" srcId="{43ED52F8-6E67-49D1-9BF8-F5C084A8E569}" destId="{85B32176-AAA9-464A-B301-F515BF0AAD79}" srcOrd="7" destOrd="0" presId="urn:microsoft.com/office/officeart/2005/8/layout/radial6"/>
    <dgm:cxn modelId="{93B33130-9A7B-41EA-9659-9256037AB9D1}" type="presParOf" srcId="{43ED52F8-6E67-49D1-9BF8-F5C084A8E569}" destId="{2F76D5CC-D629-4A59-91E3-AE1C4C78D380}" srcOrd="8" destOrd="0" presId="urn:microsoft.com/office/officeart/2005/8/layout/radial6"/>
    <dgm:cxn modelId="{B2266D68-E89A-4CBA-AFAC-468FBB56B077}" type="presParOf" srcId="{43ED52F8-6E67-49D1-9BF8-F5C084A8E569}" destId="{FAEC3E42-0D53-45C7-B328-61076DF8405F}" srcOrd="9" destOrd="0" presId="urn:microsoft.com/office/officeart/2005/8/layout/radial6"/>
    <dgm:cxn modelId="{9CD410B8-8EC5-4A47-8023-073513019730}" type="presParOf" srcId="{43ED52F8-6E67-49D1-9BF8-F5C084A8E569}" destId="{951306C1-1F99-45A5-9350-E99766A97CB4}" srcOrd="10" destOrd="0" presId="urn:microsoft.com/office/officeart/2005/8/layout/radial6"/>
    <dgm:cxn modelId="{B2007647-DCA6-430B-B1DE-B785C5836740}" type="presParOf" srcId="{43ED52F8-6E67-49D1-9BF8-F5C084A8E569}" destId="{413E425E-1D5A-494A-B001-37913E354402}" srcOrd="11" destOrd="0" presId="urn:microsoft.com/office/officeart/2005/8/layout/radial6"/>
    <dgm:cxn modelId="{7B8654F0-832F-4573-89BE-BDB86A49C8E6}" type="presParOf" srcId="{43ED52F8-6E67-49D1-9BF8-F5C084A8E569}" destId="{E488F431-B740-482F-B622-5F9B49AF1C40}"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953187-C4DE-4230-B4DE-2382F308DE30}" type="doc">
      <dgm:prSet loTypeId="urn:microsoft.com/office/officeart/2005/8/layout/radial5" loCatId="cycle" qsTypeId="urn:microsoft.com/office/officeart/2005/8/quickstyle/simple1" qsCatId="simple" csTypeId="urn:microsoft.com/office/officeart/2005/8/colors/colorful2" csCatId="colorful" phldr="1"/>
      <dgm:spPr/>
      <dgm:t>
        <a:bodyPr/>
        <a:lstStyle/>
        <a:p>
          <a:pPr rtl="1"/>
          <a:endParaRPr lang="ar-IQ"/>
        </a:p>
      </dgm:t>
    </dgm:pt>
    <dgm:pt modelId="{F1A82C10-5D37-42C1-88B1-169E18B5B09F}">
      <dgm:prSet phldrT="[Text]" custT="1"/>
      <dgm:spPr/>
      <dgm:t>
        <a:bodyPr/>
        <a:lstStyle/>
        <a:p>
          <a:pPr rtl="1"/>
          <a:r>
            <a:rPr lang="ar-IQ" sz="1400" dirty="0" smtClean="0"/>
            <a:t>الاتجاه الاول: الدول الاعضاء هم من يتحملون المسؤولية بصورة مباشرة </a:t>
          </a:r>
          <a:endParaRPr lang="ar-IQ" sz="1400" dirty="0"/>
        </a:p>
      </dgm:t>
    </dgm:pt>
    <dgm:pt modelId="{F88179F8-D798-462E-8741-930BDDE23079}" type="parTrans" cxnId="{E3D2B8C4-4203-4410-8C62-97CC0E2EC9C0}">
      <dgm:prSet/>
      <dgm:spPr/>
      <dgm:t>
        <a:bodyPr/>
        <a:lstStyle/>
        <a:p>
          <a:pPr rtl="1"/>
          <a:endParaRPr lang="ar-IQ"/>
        </a:p>
      </dgm:t>
    </dgm:pt>
    <dgm:pt modelId="{7ED13BAE-E747-445C-AABD-DCBA2FE57BBB}" type="sibTrans" cxnId="{E3D2B8C4-4203-4410-8C62-97CC0E2EC9C0}">
      <dgm:prSet/>
      <dgm:spPr/>
      <dgm:t>
        <a:bodyPr/>
        <a:lstStyle/>
        <a:p>
          <a:pPr rtl="1"/>
          <a:endParaRPr lang="ar-IQ"/>
        </a:p>
      </dgm:t>
    </dgm:pt>
    <dgm:pt modelId="{7981D7B3-FA43-4183-8CF6-E8A41E5B9F2A}">
      <dgm:prSet phldrT="[Text]" custT="1"/>
      <dgm:spPr>
        <a:solidFill>
          <a:srgbClr val="92D050"/>
        </a:solidFill>
      </dgm:spPr>
      <dgm:t>
        <a:bodyPr/>
        <a:lstStyle/>
        <a:p>
          <a:pPr rtl="1"/>
          <a:r>
            <a:rPr lang="ar-IQ" sz="1400" dirty="0" smtClean="0"/>
            <a:t>الدول هم الذين انشأوا المنظمات الدولية  </a:t>
          </a:r>
          <a:endParaRPr lang="ar-IQ" sz="1400" dirty="0"/>
        </a:p>
      </dgm:t>
    </dgm:pt>
    <dgm:pt modelId="{0BB2F797-0DB5-42CA-B0FB-334B746B98B9}" type="parTrans" cxnId="{8279013A-916C-45E9-96BC-5CE13B22B366}">
      <dgm:prSet/>
      <dgm:spPr/>
      <dgm:t>
        <a:bodyPr/>
        <a:lstStyle/>
        <a:p>
          <a:pPr rtl="1"/>
          <a:endParaRPr lang="ar-IQ"/>
        </a:p>
      </dgm:t>
    </dgm:pt>
    <dgm:pt modelId="{B91874A6-6EB7-47C4-9EC3-B25079099148}" type="sibTrans" cxnId="{8279013A-916C-45E9-96BC-5CE13B22B366}">
      <dgm:prSet/>
      <dgm:spPr/>
      <dgm:t>
        <a:bodyPr/>
        <a:lstStyle/>
        <a:p>
          <a:pPr rtl="1"/>
          <a:endParaRPr lang="ar-IQ"/>
        </a:p>
      </dgm:t>
    </dgm:pt>
    <dgm:pt modelId="{891E6E57-71C8-4E0E-AC04-3D169685384E}">
      <dgm:prSet phldrT="[Text]" custT="1"/>
      <dgm:spPr/>
      <dgm:t>
        <a:bodyPr/>
        <a:lstStyle/>
        <a:p>
          <a:pPr rtl="1"/>
          <a:r>
            <a:rPr lang="ar-IQ" sz="1200" dirty="0" smtClean="0"/>
            <a:t>. نلاحظ هذا الاتجاه ينكر الشخصية الشخصية القانونية للمنظمة الدولية وهو امر غير مقبول والاساس الذي استندوا عليه في مسؤولية الدولة غير مقبول بأعتبارها علاقة سببية لان شرط المسؤولية هي تصرف ضار ونتيجة ضارة وعلاقة سببية بين التصرف والنتيجة.</a:t>
          </a:r>
          <a:endParaRPr lang="ar-IQ" sz="1200" dirty="0"/>
        </a:p>
      </dgm:t>
    </dgm:pt>
    <dgm:pt modelId="{EA0CBC1D-9553-4952-AB68-7C25BCDCDA9E}" type="parTrans" cxnId="{A8197E4E-558E-47AA-B7B8-5537CC4FEB83}">
      <dgm:prSet/>
      <dgm:spPr/>
      <dgm:t>
        <a:bodyPr/>
        <a:lstStyle/>
        <a:p>
          <a:pPr rtl="1"/>
          <a:endParaRPr lang="ar-IQ"/>
        </a:p>
      </dgm:t>
    </dgm:pt>
    <dgm:pt modelId="{D533D38B-66F0-41DF-BD2B-4413D41FA50C}" type="sibTrans" cxnId="{A8197E4E-558E-47AA-B7B8-5537CC4FEB83}">
      <dgm:prSet/>
      <dgm:spPr/>
      <dgm:t>
        <a:bodyPr/>
        <a:lstStyle/>
        <a:p>
          <a:pPr rtl="1"/>
          <a:endParaRPr lang="ar-IQ"/>
        </a:p>
      </dgm:t>
    </dgm:pt>
    <dgm:pt modelId="{30042067-1241-419E-A187-0A8935146302}">
      <dgm:prSet phldrT="[Text]" custT="1"/>
      <dgm:spPr>
        <a:solidFill>
          <a:srgbClr val="E547D2"/>
        </a:solidFill>
      </dgm:spPr>
      <dgm:t>
        <a:bodyPr/>
        <a:lstStyle/>
        <a:p>
          <a:pPr rtl="1"/>
          <a:r>
            <a:rPr lang="ar-IQ" sz="1400" dirty="0" smtClean="0"/>
            <a:t>الضرر بفعل المنظمة  لكن الدول الاعضاء العلاقة السببية بين الضرر الذي تم الحاقه بالدول او بالمنظمات . </a:t>
          </a:r>
          <a:endParaRPr lang="ar-IQ" sz="1400" dirty="0"/>
        </a:p>
      </dgm:t>
    </dgm:pt>
    <dgm:pt modelId="{8A5B5E6C-BA7F-4435-A27B-C12AE4876DDA}" type="parTrans" cxnId="{E98DD4E4-1032-4CEC-802B-D3C03E4955E6}">
      <dgm:prSet/>
      <dgm:spPr/>
      <dgm:t>
        <a:bodyPr/>
        <a:lstStyle/>
        <a:p>
          <a:pPr rtl="1"/>
          <a:endParaRPr lang="ar-IQ"/>
        </a:p>
      </dgm:t>
    </dgm:pt>
    <dgm:pt modelId="{858E659A-A0AB-4E27-AB01-EB57FC7F7852}" type="sibTrans" cxnId="{E98DD4E4-1032-4CEC-802B-D3C03E4955E6}">
      <dgm:prSet/>
      <dgm:spPr/>
      <dgm:t>
        <a:bodyPr/>
        <a:lstStyle/>
        <a:p>
          <a:pPr rtl="1"/>
          <a:endParaRPr lang="ar-IQ"/>
        </a:p>
      </dgm:t>
    </dgm:pt>
    <dgm:pt modelId="{F83F687C-11AC-4B07-9CBA-C8255F5D513A}">
      <dgm:prSet phldrT="[Text]" custT="1"/>
      <dgm:spPr>
        <a:solidFill>
          <a:srgbClr val="002060"/>
        </a:solidFill>
      </dgm:spPr>
      <dgm:t>
        <a:bodyPr/>
        <a:lstStyle/>
        <a:p>
          <a:pPr rtl="1"/>
          <a:r>
            <a:rPr lang="ar-IQ" sz="1400" dirty="0" smtClean="0"/>
            <a:t>الدول هم الذين اوجدوا السبب الذي ترتب عليه الضرر </a:t>
          </a:r>
          <a:endParaRPr lang="ar-IQ" sz="1400" dirty="0"/>
        </a:p>
      </dgm:t>
    </dgm:pt>
    <dgm:pt modelId="{F6C8B593-10E2-49C8-95F6-BDCBA4B5A87B}" type="parTrans" cxnId="{41378FE0-999F-476D-B5A0-46BFFE1EA758}">
      <dgm:prSet/>
      <dgm:spPr/>
      <dgm:t>
        <a:bodyPr/>
        <a:lstStyle/>
        <a:p>
          <a:pPr rtl="1"/>
          <a:endParaRPr lang="ar-IQ"/>
        </a:p>
      </dgm:t>
    </dgm:pt>
    <dgm:pt modelId="{4AFFA7F1-C22E-4B5A-BE3F-8BAE07A9A4A4}" type="sibTrans" cxnId="{41378FE0-999F-476D-B5A0-46BFFE1EA758}">
      <dgm:prSet/>
      <dgm:spPr/>
      <dgm:t>
        <a:bodyPr/>
        <a:lstStyle/>
        <a:p>
          <a:pPr rtl="1"/>
          <a:endParaRPr lang="ar-IQ"/>
        </a:p>
      </dgm:t>
    </dgm:pt>
    <dgm:pt modelId="{0756D75C-F6A3-41C6-82BA-31FC83A874FA}">
      <dgm:prSet phldrT="[Text]" phldr="1"/>
      <dgm:spPr/>
      <dgm:t>
        <a:bodyPr/>
        <a:lstStyle/>
        <a:p>
          <a:pPr rtl="1"/>
          <a:endParaRPr lang="ar-IQ"/>
        </a:p>
      </dgm:t>
    </dgm:pt>
    <dgm:pt modelId="{7835752F-729F-467F-9897-8DE1767A69BA}" type="parTrans" cxnId="{51204137-5D39-4DE4-AD43-F2F1589756A6}">
      <dgm:prSet/>
      <dgm:spPr/>
      <dgm:t>
        <a:bodyPr/>
        <a:lstStyle/>
        <a:p>
          <a:pPr rtl="1"/>
          <a:endParaRPr lang="ar-IQ"/>
        </a:p>
      </dgm:t>
    </dgm:pt>
    <dgm:pt modelId="{C5F3F3FF-8B1C-47B9-B1BC-99CCD3957DD8}" type="sibTrans" cxnId="{51204137-5D39-4DE4-AD43-F2F1589756A6}">
      <dgm:prSet/>
      <dgm:spPr/>
      <dgm:t>
        <a:bodyPr/>
        <a:lstStyle/>
        <a:p>
          <a:pPr rtl="1"/>
          <a:endParaRPr lang="ar-IQ"/>
        </a:p>
      </dgm:t>
    </dgm:pt>
    <dgm:pt modelId="{BF121082-10F4-4D92-861A-4A32BCDB8E6A}">
      <dgm:prSet custT="1"/>
      <dgm:spPr>
        <a:solidFill>
          <a:srgbClr val="FF0000"/>
        </a:solidFill>
      </dgm:spPr>
      <dgm:t>
        <a:bodyPr/>
        <a:lstStyle/>
        <a:p>
          <a:pPr rtl="1"/>
          <a:r>
            <a:rPr lang="ar-IQ" sz="1400" dirty="0" smtClean="0"/>
            <a:t>المسؤولية</a:t>
          </a:r>
          <a:r>
            <a:rPr lang="ar-IQ" sz="1400" baseline="0" dirty="0" smtClean="0"/>
            <a:t> بين الدول الاعضاء مسؤولية تضامنية بالنسبة للاعمال الصادرة من المنظمات الدولية </a:t>
          </a:r>
          <a:endParaRPr lang="ar-IQ" sz="1400" dirty="0"/>
        </a:p>
      </dgm:t>
    </dgm:pt>
    <dgm:pt modelId="{421E260D-B93C-4047-A392-DD40F07521F9}" type="parTrans" cxnId="{C398F315-08E1-481C-8692-0BACA09AC208}">
      <dgm:prSet/>
      <dgm:spPr/>
      <dgm:t>
        <a:bodyPr/>
        <a:lstStyle/>
        <a:p>
          <a:pPr rtl="1"/>
          <a:endParaRPr lang="ar-IQ"/>
        </a:p>
      </dgm:t>
    </dgm:pt>
    <dgm:pt modelId="{FF73322A-1EF1-49F2-A655-993A4B63EA2C}" type="sibTrans" cxnId="{C398F315-08E1-481C-8692-0BACA09AC208}">
      <dgm:prSet/>
      <dgm:spPr/>
      <dgm:t>
        <a:bodyPr/>
        <a:lstStyle/>
        <a:p>
          <a:pPr rtl="1"/>
          <a:endParaRPr lang="ar-IQ"/>
        </a:p>
      </dgm:t>
    </dgm:pt>
    <dgm:pt modelId="{63A9BEAA-229E-4BAA-88F6-935D42AE7187}" type="pres">
      <dgm:prSet presAssocID="{75953187-C4DE-4230-B4DE-2382F308DE30}" presName="Name0" presStyleCnt="0">
        <dgm:presLayoutVars>
          <dgm:chMax val="1"/>
          <dgm:dir/>
          <dgm:animLvl val="ctr"/>
          <dgm:resizeHandles val="exact"/>
        </dgm:presLayoutVars>
      </dgm:prSet>
      <dgm:spPr/>
      <dgm:t>
        <a:bodyPr/>
        <a:lstStyle/>
        <a:p>
          <a:pPr rtl="1"/>
          <a:endParaRPr lang="ar-IQ"/>
        </a:p>
      </dgm:t>
    </dgm:pt>
    <dgm:pt modelId="{062016E8-9C01-4109-9703-ECC634AE6D9C}" type="pres">
      <dgm:prSet presAssocID="{F1A82C10-5D37-42C1-88B1-169E18B5B09F}" presName="centerShape" presStyleLbl="node0" presStyleIdx="0" presStyleCnt="1"/>
      <dgm:spPr/>
      <dgm:t>
        <a:bodyPr/>
        <a:lstStyle/>
        <a:p>
          <a:pPr rtl="1"/>
          <a:endParaRPr lang="ar-IQ"/>
        </a:p>
      </dgm:t>
    </dgm:pt>
    <dgm:pt modelId="{95BB93D5-F052-41B1-9063-9F4ABE7C0F8B}" type="pres">
      <dgm:prSet presAssocID="{0BB2F797-0DB5-42CA-B0FB-334B746B98B9}" presName="parTrans" presStyleLbl="sibTrans2D1" presStyleIdx="0" presStyleCnt="5"/>
      <dgm:spPr/>
      <dgm:t>
        <a:bodyPr/>
        <a:lstStyle/>
        <a:p>
          <a:pPr rtl="1"/>
          <a:endParaRPr lang="ar-IQ"/>
        </a:p>
      </dgm:t>
    </dgm:pt>
    <dgm:pt modelId="{9EBED312-D857-47B1-9DCB-BADCFE66F4F5}" type="pres">
      <dgm:prSet presAssocID="{0BB2F797-0DB5-42CA-B0FB-334B746B98B9}" presName="connectorText" presStyleLbl="sibTrans2D1" presStyleIdx="0" presStyleCnt="5"/>
      <dgm:spPr/>
      <dgm:t>
        <a:bodyPr/>
        <a:lstStyle/>
        <a:p>
          <a:pPr rtl="1"/>
          <a:endParaRPr lang="ar-IQ"/>
        </a:p>
      </dgm:t>
    </dgm:pt>
    <dgm:pt modelId="{12631CB4-74BA-4023-80F3-24C50B81DC6A}" type="pres">
      <dgm:prSet presAssocID="{7981D7B3-FA43-4183-8CF6-E8A41E5B9F2A}" presName="node" presStyleLbl="node1" presStyleIdx="0" presStyleCnt="5" custScaleX="130326">
        <dgm:presLayoutVars>
          <dgm:bulletEnabled val="1"/>
        </dgm:presLayoutVars>
      </dgm:prSet>
      <dgm:spPr/>
      <dgm:t>
        <a:bodyPr/>
        <a:lstStyle/>
        <a:p>
          <a:pPr rtl="1"/>
          <a:endParaRPr lang="ar-IQ"/>
        </a:p>
      </dgm:t>
    </dgm:pt>
    <dgm:pt modelId="{E87C629B-3804-4A1F-B77A-99FA4C55BCC9}" type="pres">
      <dgm:prSet presAssocID="{EA0CBC1D-9553-4952-AB68-7C25BCDCDA9E}" presName="parTrans" presStyleLbl="sibTrans2D1" presStyleIdx="1" presStyleCnt="5"/>
      <dgm:spPr/>
      <dgm:t>
        <a:bodyPr/>
        <a:lstStyle/>
        <a:p>
          <a:pPr rtl="1"/>
          <a:endParaRPr lang="ar-IQ"/>
        </a:p>
      </dgm:t>
    </dgm:pt>
    <dgm:pt modelId="{89F13FC7-4AA3-4A35-9879-3E5817CE5CD0}" type="pres">
      <dgm:prSet presAssocID="{EA0CBC1D-9553-4952-AB68-7C25BCDCDA9E}" presName="connectorText" presStyleLbl="sibTrans2D1" presStyleIdx="1" presStyleCnt="5"/>
      <dgm:spPr/>
      <dgm:t>
        <a:bodyPr/>
        <a:lstStyle/>
        <a:p>
          <a:pPr rtl="1"/>
          <a:endParaRPr lang="ar-IQ"/>
        </a:p>
      </dgm:t>
    </dgm:pt>
    <dgm:pt modelId="{113D0C3B-2460-42E5-A853-6658E05365D0}" type="pres">
      <dgm:prSet presAssocID="{891E6E57-71C8-4E0E-AC04-3D169685384E}" presName="node" presStyleLbl="node1" presStyleIdx="1" presStyleCnt="5" custScaleX="117328" custScaleY="165336">
        <dgm:presLayoutVars>
          <dgm:bulletEnabled val="1"/>
        </dgm:presLayoutVars>
      </dgm:prSet>
      <dgm:spPr/>
      <dgm:t>
        <a:bodyPr/>
        <a:lstStyle/>
        <a:p>
          <a:pPr rtl="1"/>
          <a:endParaRPr lang="ar-IQ"/>
        </a:p>
      </dgm:t>
    </dgm:pt>
    <dgm:pt modelId="{077AD1FC-203D-40A7-AB27-0C2236A6BEE7}" type="pres">
      <dgm:prSet presAssocID="{421E260D-B93C-4047-A392-DD40F07521F9}" presName="parTrans" presStyleLbl="sibTrans2D1" presStyleIdx="2" presStyleCnt="5"/>
      <dgm:spPr/>
      <dgm:t>
        <a:bodyPr/>
        <a:lstStyle/>
        <a:p>
          <a:pPr rtl="1"/>
          <a:endParaRPr lang="ar-IQ"/>
        </a:p>
      </dgm:t>
    </dgm:pt>
    <dgm:pt modelId="{81969A12-8120-46CA-A897-DFB4A697E5D7}" type="pres">
      <dgm:prSet presAssocID="{421E260D-B93C-4047-A392-DD40F07521F9}" presName="connectorText" presStyleLbl="sibTrans2D1" presStyleIdx="2" presStyleCnt="5"/>
      <dgm:spPr/>
      <dgm:t>
        <a:bodyPr/>
        <a:lstStyle/>
        <a:p>
          <a:pPr rtl="1"/>
          <a:endParaRPr lang="ar-IQ"/>
        </a:p>
      </dgm:t>
    </dgm:pt>
    <dgm:pt modelId="{60D81753-2795-4EC8-B81E-AE3862645456}" type="pres">
      <dgm:prSet presAssocID="{BF121082-10F4-4D92-861A-4A32BCDB8E6A}" presName="node" presStyleLbl="node1" presStyleIdx="2" presStyleCnt="5" custScaleX="128441">
        <dgm:presLayoutVars>
          <dgm:bulletEnabled val="1"/>
        </dgm:presLayoutVars>
      </dgm:prSet>
      <dgm:spPr/>
      <dgm:t>
        <a:bodyPr/>
        <a:lstStyle/>
        <a:p>
          <a:pPr rtl="1"/>
          <a:endParaRPr lang="ar-IQ"/>
        </a:p>
      </dgm:t>
    </dgm:pt>
    <dgm:pt modelId="{14E8C560-C157-4DFC-8356-1FE18BEE7922}" type="pres">
      <dgm:prSet presAssocID="{8A5B5E6C-BA7F-4435-A27B-C12AE4876DDA}" presName="parTrans" presStyleLbl="sibTrans2D1" presStyleIdx="3" presStyleCnt="5"/>
      <dgm:spPr/>
      <dgm:t>
        <a:bodyPr/>
        <a:lstStyle/>
        <a:p>
          <a:pPr rtl="1"/>
          <a:endParaRPr lang="ar-IQ"/>
        </a:p>
      </dgm:t>
    </dgm:pt>
    <dgm:pt modelId="{9427429B-D0F0-4F54-9273-6772E73DA21F}" type="pres">
      <dgm:prSet presAssocID="{8A5B5E6C-BA7F-4435-A27B-C12AE4876DDA}" presName="connectorText" presStyleLbl="sibTrans2D1" presStyleIdx="3" presStyleCnt="5"/>
      <dgm:spPr/>
      <dgm:t>
        <a:bodyPr/>
        <a:lstStyle/>
        <a:p>
          <a:pPr rtl="1"/>
          <a:endParaRPr lang="ar-IQ"/>
        </a:p>
      </dgm:t>
    </dgm:pt>
    <dgm:pt modelId="{58141C9E-0732-452E-B44A-ED9090864C1F}" type="pres">
      <dgm:prSet presAssocID="{30042067-1241-419E-A187-0A8935146302}" presName="node" presStyleLbl="node1" presStyleIdx="3" presStyleCnt="5" custScaleX="147823">
        <dgm:presLayoutVars>
          <dgm:bulletEnabled val="1"/>
        </dgm:presLayoutVars>
      </dgm:prSet>
      <dgm:spPr/>
      <dgm:t>
        <a:bodyPr/>
        <a:lstStyle/>
        <a:p>
          <a:pPr rtl="1"/>
          <a:endParaRPr lang="ar-IQ"/>
        </a:p>
      </dgm:t>
    </dgm:pt>
    <dgm:pt modelId="{078091EE-3B91-46F2-AF14-955D6E4DC384}" type="pres">
      <dgm:prSet presAssocID="{F6C8B593-10E2-49C8-95F6-BDCBA4B5A87B}" presName="parTrans" presStyleLbl="sibTrans2D1" presStyleIdx="4" presStyleCnt="5"/>
      <dgm:spPr/>
      <dgm:t>
        <a:bodyPr/>
        <a:lstStyle/>
        <a:p>
          <a:pPr rtl="1"/>
          <a:endParaRPr lang="ar-IQ"/>
        </a:p>
      </dgm:t>
    </dgm:pt>
    <dgm:pt modelId="{0193541C-F926-46E9-9D1F-6A7534DEC6D8}" type="pres">
      <dgm:prSet presAssocID="{F6C8B593-10E2-49C8-95F6-BDCBA4B5A87B}" presName="connectorText" presStyleLbl="sibTrans2D1" presStyleIdx="4" presStyleCnt="5"/>
      <dgm:spPr/>
      <dgm:t>
        <a:bodyPr/>
        <a:lstStyle/>
        <a:p>
          <a:pPr rtl="1"/>
          <a:endParaRPr lang="ar-IQ"/>
        </a:p>
      </dgm:t>
    </dgm:pt>
    <dgm:pt modelId="{5F3AD40E-165C-46A9-91E0-A0A24EF2BABD}" type="pres">
      <dgm:prSet presAssocID="{F83F687C-11AC-4B07-9CBA-C8255F5D513A}" presName="node" presStyleLbl="node1" presStyleIdx="4" presStyleCnt="5" custScaleX="114812" custScaleY="169229" custRadScaleRad="94406" custRadScaleInc="603">
        <dgm:presLayoutVars>
          <dgm:bulletEnabled val="1"/>
        </dgm:presLayoutVars>
      </dgm:prSet>
      <dgm:spPr/>
      <dgm:t>
        <a:bodyPr/>
        <a:lstStyle/>
        <a:p>
          <a:pPr rtl="1"/>
          <a:endParaRPr lang="ar-IQ"/>
        </a:p>
      </dgm:t>
    </dgm:pt>
  </dgm:ptLst>
  <dgm:cxnLst>
    <dgm:cxn modelId="{13F6E13D-5577-4BE4-8F76-73D50AD70BDC}" type="presOf" srcId="{F83F687C-11AC-4B07-9CBA-C8255F5D513A}" destId="{5F3AD40E-165C-46A9-91E0-A0A24EF2BABD}" srcOrd="0" destOrd="0" presId="urn:microsoft.com/office/officeart/2005/8/layout/radial5"/>
    <dgm:cxn modelId="{C398F315-08E1-481C-8692-0BACA09AC208}" srcId="{F1A82C10-5D37-42C1-88B1-169E18B5B09F}" destId="{BF121082-10F4-4D92-861A-4A32BCDB8E6A}" srcOrd="2" destOrd="0" parTransId="{421E260D-B93C-4047-A392-DD40F07521F9}" sibTransId="{FF73322A-1EF1-49F2-A655-993A4B63EA2C}"/>
    <dgm:cxn modelId="{3E10B6BB-ED91-43B7-BAB2-F9175E7D2A25}" type="presOf" srcId="{BF121082-10F4-4D92-861A-4A32BCDB8E6A}" destId="{60D81753-2795-4EC8-B81E-AE3862645456}" srcOrd="0" destOrd="0" presId="urn:microsoft.com/office/officeart/2005/8/layout/radial5"/>
    <dgm:cxn modelId="{41378FE0-999F-476D-B5A0-46BFFE1EA758}" srcId="{F1A82C10-5D37-42C1-88B1-169E18B5B09F}" destId="{F83F687C-11AC-4B07-9CBA-C8255F5D513A}" srcOrd="4" destOrd="0" parTransId="{F6C8B593-10E2-49C8-95F6-BDCBA4B5A87B}" sibTransId="{4AFFA7F1-C22E-4B5A-BE3F-8BAE07A9A4A4}"/>
    <dgm:cxn modelId="{DFC3C903-D31C-4D3F-896C-118F02CCA608}" type="presOf" srcId="{7981D7B3-FA43-4183-8CF6-E8A41E5B9F2A}" destId="{12631CB4-74BA-4023-80F3-24C50B81DC6A}" srcOrd="0" destOrd="0" presId="urn:microsoft.com/office/officeart/2005/8/layout/radial5"/>
    <dgm:cxn modelId="{F5370153-DC64-44EF-8904-732EE0DA5B38}" type="presOf" srcId="{0BB2F797-0DB5-42CA-B0FB-334B746B98B9}" destId="{95BB93D5-F052-41B1-9063-9F4ABE7C0F8B}" srcOrd="0" destOrd="0" presId="urn:microsoft.com/office/officeart/2005/8/layout/radial5"/>
    <dgm:cxn modelId="{06EB7453-1177-4405-97EC-A458073020BD}" type="presOf" srcId="{891E6E57-71C8-4E0E-AC04-3D169685384E}" destId="{113D0C3B-2460-42E5-A853-6658E05365D0}" srcOrd="0" destOrd="0" presId="urn:microsoft.com/office/officeart/2005/8/layout/radial5"/>
    <dgm:cxn modelId="{7B4F790E-1BBD-4A1D-85C7-39F46F44C8BE}" type="presOf" srcId="{75953187-C4DE-4230-B4DE-2382F308DE30}" destId="{63A9BEAA-229E-4BAA-88F6-935D42AE7187}" srcOrd="0" destOrd="0" presId="urn:microsoft.com/office/officeart/2005/8/layout/radial5"/>
    <dgm:cxn modelId="{C4C9D57B-7BE2-4A0A-8E06-71A2C56373B6}" type="presOf" srcId="{30042067-1241-419E-A187-0A8935146302}" destId="{58141C9E-0732-452E-B44A-ED9090864C1F}" srcOrd="0" destOrd="0" presId="urn:microsoft.com/office/officeart/2005/8/layout/radial5"/>
    <dgm:cxn modelId="{9107F3AE-2DFE-460E-83D2-D15A92107E68}" type="presOf" srcId="{421E260D-B93C-4047-A392-DD40F07521F9}" destId="{077AD1FC-203D-40A7-AB27-0C2236A6BEE7}" srcOrd="0" destOrd="0" presId="urn:microsoft.com/office/officeart/2005/8/layout/radial5"/>
    <dgm:cxn modelId="{4D48B2BC-9F19-4AAB-8E87-CAD901A381E3}" type="presOf" srcId="{421E260D-B93C-4047-A392-DD40F07521F9}" destId="{81969A12-8120-46CA-A897-DFB4A697E5D7}" srcOrd="1" destOrd="0" presId="urn:microsoft.com/office/officeart/2005/8/layout/radial5"/>
    <dgm:cxn modelId="{871C7B1F-5959-494B-B61F-60D24DEA8688}" type="presOf" srcId="{8A5B5E6C-BA7F-4435-A27B-C12AE4876DDA}" destId="{9427429B-D0F0-4F54-9273-6772E73DA21F}" srcOrd="1" destOrd="0" presId="urn:microsoft.com/office/officeart/2005/8/layout/radial5"/>
    <dgm:cxn modelId="{D76EB7A5-3C49-4B71-899A-E44E4EA0B23B}" type="presOf" srcId="{F6C8B593-10E2-49C8-95F6-BDCBA4B5A87B}" destId="{0193541C-F926-46E9-9D1F-6A7534DEC6D8}" srcOrd="1" destOrd="0" presId="urn:microsoft.com/office/officeart/2005/8/layout/radial5"/>
    <dgm:cxn modelId="{A169B730-FAE9-4973-81F7-9FD48E6B7854}" type="presOf" srcId="{EA0CBC1D-9553-4952-AB68-7C25BCDCDA9E}" destId="{E87C629B-3804-4A1F-B77A-99FA4C55BCC9}" srcOrd="0" destOrd="0" presId="urn:microsoft.com/office/officeart/2005/8/layout/radial5"/>
    <dgm:cxn modelId="{E3D2B8C4-4203-4410-8C62-97CC0E2EC9C0}" srcId="{75953187-C4DE-4230-B4DE-2382F308DE30}" destId="{F1A82C10-5D37-42C1-88B1-169E18B5B09F}" srcOrd="0" destOrd="0" parTransId="{F88179F8-D798-462E-8741-930BDDE23079}" sibTransId="{7ED13BAE-E747-445C-AABD-DCBA2FE57BBB}"/>
    <dgm:cxn modelId="{56C923FD-2222-4CFA-A854-75C7F6B78334}" type="presOf" srcId="{F6C8B593-10E2-49C8-95F6-BDCBA4B5A87B}" destId="{078091EE-3B91-46F2-AF14-955D6E4DC384}" srcOrd="0" destOrd="0" presId="urn:microsoft.com/office/officeart/2005/8/layout/radial5"/>
    <dgm:cxn modelId="{356E2BB8-C18D-4C74-A23E-B64C89DEFB60}" type="presOf" srcId="{0BB2F797-0DB5-42CA-B0FB-334B746B98B9}" destId="{9EBED312-D857-47B1-9DCB-BADCFE66F4F5}" srcOrd="1" destOrd="0" presId="urn:microsoft.com/office/officeart/2005/8/layout/radial5"/>
    <dgm:cxn modelId="{51204137-5D39-4DE4-AD43-F2F1589756A6}" srcId="{75953187-C4DE-4230-B4DE-2382F308DE30}" destId="{0756D75C-F6A3-41C6-82BA-31FC83A874FA}" srcOrd="1" destOrd="0" parTransId="{7835752F-729F-467F-9897-8DE1767A69BA}" sibTransId="{C5F3F3FF-8B1C-47B9-B1BC-99CCD3957DD8}"/>
    <dgm:cxn modelId="{A8197E4E-558E-47AA-B7B8-5537CC4FEB83}" srcId="{F1A82C10-5D37-42C1-88B1-169E18B5B09F}" destId="{891E6E57-71C8-4E0E-AC04-3D169685384E}" srcOrd="1" destOrd="0" parTransId="{EA0CBC1D-9553-4952-AB68-7C25BCDCDA9E}" sibTransId="{D533D38B-66F0-41DF-BD2B-4413D41FA50C}"/>
    <dgm:cxn modelId="{8279013A-916C-45E9-96BC-5CE13B22B366}" srcId="{F1A82C10-5D37-42C1-88B1-169E18B5B09F}" destId="{7981D7B3-FA43-4183-8CF6-E8A41E5B9F2A}" srcOrd="0" destOrd="0" parTransId="{0BB2F797-0DB5-42CA-B0FB-334B746B98B9}" sibTransId="{B91874A6-6EB7-47C4-9EC3-B25079099148}"/>
    <dgm:cxn modelId="{335F571C-04A8-4110-884F-FEB3AA8C3841}" type="presOf" srcId="{F1A82C10-5D37-42C1-88B1-169E18B5B09F}" destId="{062016E8-9C01-4109-9703-ECC634AE6D9C}" srcOrd="0" destOrd="0" presId="urn:microsoft.com/office/officeart/2005/8/layout/radial5"/>
    <dgm:cxn modelId="{E98DD4E4-1032-4CEC-802B-D3C03E4955E6}" srcId="{F1A82C10-5D37-42C1-88B1-169E18B5B09F}" destId="{30042067-1241-419E-A187-0A8935146302}" srcOrd="3" destOrd="0" parTransId="{8A5B5E6C-BA7F-4435-A27B-C12AE4876DDA}" sibTransId="{858E659A-A0AB-4E27-AB01-EB57FC7F7852}"/>
    <dgm:cxn modelId="{F5AED211-6741-4641-91E5-2BA5F70B7790}" type="presOf" srcId="{8A5B5E6C-BA7F-4435-A27B-C12AE4876DDA}" destId="{14E8C560-C157-4DFC-8356-1FE18BEE7922}" srcOrd="0" destOrd="0" presId="urn:microsoft.com/office/officeart/2005/8/layout/radial5"/>
    <dgm:cxn modelId="{35A20538-E600-4CB0-9099-06F2430115C1}" type="presOf" srcId="{EA0CBC1D-9553-4952-AB68-7C25BCDCDA9E}" destId="{89F13FC7-4AA3-4A35-9879-3E5817CE5CD0}" srcOrd="1" destOrd="0" presId="urn:microsoft.com/office/officeart/2005/8/layout/radial5"/>
    <dgm:cxn modelId="{7A969DEC-7E8B-4A74-B21F-4D374D535BD7}" type="presParOf" srcId="{63A9BEAA-229E-4BAA-88F6-935D42AE7187}" destId="{062016E8-9C01-4109-9703-ECC634AE6D9C}" srcOrd="0" destOrd="0" presId="urn:microsoft.com/office/officeart/2005/8/layout/radial5"/>
    <dgm:cxn modelId="{250AEAF6-8624-4290-AE6A-92F8C960893B}" type="presParOf" srcId="{63A9BEAA-229E-4BAA-88F6-935D42AE7187}" destId="{95BB93D5-F052-41B1-9063-9F4ABE7C0F8B}" srcOrd="1" destOrd="0" presId="urn:microsoft.com/office/officeart/2005/8/layout/radial5"/>
    <dgm:cxn modelId="{DADBB3EF-1941-400D-9492-0D35B156EE1B}" type="presParOf" srcId="{95BB93D5-F052-41B1-9063-9F4ABE7C0F8B}" destId="{9EBED312-D857-47B1-9DCB-BADCFE66F4F5}" srcOrd="0" destOrd="0" presId="urn:microsoft.com/office/officeart/2005/8/layout/radial5"/>
    <dgm:cxn modelId="{34601C84-5C0C-4564-B05B-BC68022CCCA8}" type="presParOf" srcId="{63A9BEAA-229E-4BAA-88F6-935D42AE7187}" destId="{12631CB4-74BA-4023-80F3-24C50B81DC6A}" srcOrd="2" destOrd="0" presId="urn:microsoft.com/office/officeart/2005/8/layout/radial5"/>
    <dgm:cxn modelId="{A9DEF7C0-207E-4FA3-A662-11B743247A9D}" type="presParOf" srcId="{63A9BEAA-229E-4BAA-88F6-935D42AE7187}" destId="{E87C629B-3804-4A1F-B77A-99FA4C55BCC9}" srcOrd="3" destOrd="0" presId="urn:microsoft.com/office/officeart/2005/8/layout/radial5"/>
    <dgm:cxn modelId="{E0F18366-8143-4DA2-A9B9-C13A5FAC8460}" type="presParOf" srcId="{E87C629B-3804-4A1F-B77A-99FA4C55BCC9}" destId="{89F13FC7-4AA3-4A35-9879-3E5817CE5CD0}" srcOrd="0" destOrd="0" presId="urn:microsoft.com/office/officeart/2005/8/layout/radial5"/>
    <dgm:cxn modelId="{6696CB01-043C-4F1B-938E-A8AAC01E4903}" type="presParOf" srcId="{63A9BEAA-229E-4BAA-88F6-935D42AE7187}" destId="{113D0C3B-2460-42E5-A853-6658E05365D0}" srcOrd="4" destOrd="0" presId="urn:microsoft.com/office/officeart/2005/8/layout/radial5"/>
    <dgm:cxn modelId="{3CD6F414-0EE0-449E-94F4-3360C3CA070A}" type="presParOf" srcId="{63A9BEAA-229E-4BAA-88F6-935D42AE7187}" destId="{077AD1FC-203D-40A7-AB27-0C2236A6BEE7}" srcOrd="5" destOrd="0" presId="urn:microsoft.com/office/officeart/2005/8/layout/radial5"/>
    <dgm:cxn modelId="{133F64A9-E1C3-4F00-9742-EB6771A2397B}" type="presParOf" srcId="{077AD1FC-203D-40A7-AB27-0C2236A6BEE7}" destId="{81969A12-8120-46CA-A897-DFB4A697E5D7}" srcOrd="0" destOrd="0" presId="urn:microsoft.com/office/officeart/2005/8/layout/radial5"/>
    <dgm:cxn modelId="{DC04FC4A-3D0B-4C6F-AD61-9D9870940A25}" type="presParOf" srcId="{63A9BEAA-229E-4BAA-88F6-935D42AE7187}" destId="{60D81753-2795-4EC8-B81E-AE3862645456}" srcOrd="6" destOrd="0" presId="urn:microsoft.com/office/officeart/2005/8/layout/radial5"/>
    <dgm:cxn modelId="{01277522-31F8-4A06-B589-B575B1953B0E}" type="presParOf" srcId="{63A9BEAA-229E-4BAA-88F6-935D42AE7187}" destId="{14E8C560-C157-4DFC-8356-1FE18BEE7922}" srcOrd="7" destOrd="0" presId="urn:microsoft.com/office/officeart/2005/8/layout/radial5"/>
    <dgm:cxn modelId="{C450D790-8F9E-4074-9766-325FFF97C041}" type="presParOf" srcId="{14E8C560-C157-4DFC-8356-1FE18BEE7922}" destId="{9427429B-D0F0-4F54-9273-6772E73DA21F}" srcOrd="0" destOrd="0" presId="urn:microsoft.com/office/officeart/2005/8/layout/radial5"/>
    <dgm:cxn modelId="{DD908DEE-FB4F-4826-8DF9-EBC32E644155}" type="presParOf" srcId="{63A9BEAA-229E-4BAA-88F6-935D42AE7187}" destId="{58141C9E-0732-452E-B44A-ED9090864C1F}" srcOrd="8" destOrd="0" presId="urn:microsoft.com/office/officeart/2005/8/layout/radial5"/>
    <dgm:cxn modelId="{6796AD8E-4BAC-4013-8B49-3D34241280F3}" type="presParOf" srcId="{63A9BEAA-229E-4BAA-88F6-935D42AE7187}" destId="{078091EE-3B91-46F2-AF14-955D6E4DC384}" srcOrd="9" destOrd="0" presId="urn:microsoft.com/office/officeart/2005/8/layout/radial5"/>
    <dgm:cxn modelId="{CD914BFF-677D-4DC8-B5E9-1962A7883D2B}" type="presParOf" srcId="{078091EE-3B91-46F2-AF14-955D6E4DC384}" destId="{0193541C-F926-46E9-9D1F-6A7534DEC6D8}" srcOrd="0" destOrd="0" presId="urn:microsoft.com/office/officeart/2005/8/layout/radial5"/>
    <dgm:cxn modelId="{F2BBE359-4EEE-4A1B-9A78-4710E4AD56A3}" type="presParOf" srcId="{63A9BEAA-229E-4BAA-88F6-935D42AE7187}" destId="{5F3AD40E-165C-46A9-91E0-A0A24EF2BABD}"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22BC3D-47D5-4330-9DF0-47DD5393CE9C}">
      <dsp:nvSpPr>
        <dsp:cNvPr id="0" name=""/>
        <dsp:cNvSpPr/>
      </dsp:nvSpPr>
      <dsp:spPr>
        <a:xfrm>
          <a:off x="2339291" y="152391"/>
          <a:ext cx="3959959" cy="1961548"/>
        </a:xfrm>
        <a:prstGeom prst="roundRect">
          <a:avLst/>
        </a:prstGeom>
        <a:solidFill>
          <a:schemeClr val="tx2">
            <a:lumMod val="75000"/>
          </a:schemeClr>
        </a:solidFill>
        <a:ln w="15875" cap="flat" cmpd="sng" algn="ctr">
          <a:solidFill>
            <a:srgbClr val="4584D3">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IQ" sz="2000" kern="1200" dirty="0" smtClean="0">
              <a:solidFill>
                <a:sysClr val="windowText" lastClr="000000">
                  <a:hueOff val="0"/>
                  <a:satOff val="0"/>
                  <a:lumOff val="0"/>
                  <a:alphaOff val="0"/>
                </a:sysClr>
              </a:solidFill>
              <a:latin typeface="Candara"/>
              <a:ea typeface="+mn-ea"/>
              <a:cs typeface="Arial"/>
            </a:rPr>
            <a:t>اولاً: حقوق المنظمة الدولية</a:t>
          </a:r>
        </a:p>
        <a:p>
          <a:pPr lvl="0" algn="ctr" defTabSz="889000" rtl="1">
            <a:lnSpc>
              <a:spcPct val="90000"/>
            </a:lnSpc>
            <a:spcBef>
              <a:spcPct val="0"/>
            </a:spcBef>
            <a:spcAft>
              <a:spcPct val="35000"/>
            </a:spcAft>
          </a:pPr>
          <a:r>
            <a:rPr lang="ar-IQ" sz="2000" kern="1200" dirty="0" smtClean="0">
              <a:solidFill>
                <a:schemeClr val="tx1"/>
              </a:solidFill>
              <a:latin typeface="Candara"/>
              <a:ea typeface="+mn-ea"/>
              <a:cs typeface="Arial"/>
            </a:rPr>
            <a:t>( لا يعني ان للمنظمة رغم كونها من اشخاص القانون الدولي العام جميع الحقوق  التي يتمتع بها اشخاص هذا القانون كالدولة لكن ضمن حدود ميثاقها وتأدية مهامها وهدفها</a:t>
          </a:r>
          <a:endParaRPr lang="ar-IQ" sz="2000" kern="1200" dirty="0">
            <a:solidFill>
              <a:schemeClr val="tx1"/>
            </a:solidFill>
            <a:latin typeface="Candara"/>
            <a:ea typeface="+mn-ea"/>
            <a:cs typeface="Arial"/>
          </a:endParaRPr>
        </a:p>
      </dsp:txBody>
      <dsp:txXfrm>
        <a:off x="2435046" y="248146"/>
        <a:ext cx="3768449" cy="1770038"/>
      </dsp:txXfrm>
    </dsp:sp>
    <dsp:sp modelId="{363006B1-5353-4491-881A-46EE95C0BF1B}">
      <dsp:nvSpPr>
        <dsp:cNvPr id="0" name=""/>
        <dsp:cNvSpPr/>
      </dsp:nvSpPr>
      <dsp:spPr>
        <a:xfrm rot="3039485">
          <a:off x="4974305" y="2428567"/>
          <a:ext cx="813645" cy="0"/>
        </a:xfrm>
        <a:custGeom>
          <a:avLst/>
          <a:gdLst/>
          <a:ahLst/>
          <a:cxnLst/>
          <a:rect l="0" t="0" r="0" b="0"/>
          <a:pathLst>
            <a:path>
              <a:moveTo>
                <a:pt x="0" y="0"/>
              </a:moveTo>
              <a:lnTo>
                <a:pt x="508001" y="0"/>
              </a:lnTo>
            </a:path>
          </a:pathLst>
        </a:custGeom>
        <a:noFill/>
        <a:ln w="15875" cap="flat" cmpd="sng" algn="ctr">
          <a:solidFill>
            <a:srgbClr val="4584D3">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22B1484B-9E9F-4CE9-994A-DD606B84661A}">
      <dsp:nvSpPr>
        <dsp:cNvPr id="0" name=""/>
        <dsp:cNvSpPr/>
      </dsp:nvSpPr>
      <dsp:spPr>
        <a:xfrm>
          <a:off x="5387271" y="2743194"/>
          <a:ext cx="1699986" cy="1459613"/>
        </a:xfrm>
        <a:prstGeom prst="roundRect">
          <a:avLst/>
        </a:prstGeom>
        <a:solidFill>
          <a:srgbClr val="00B0F0"/>
        </a:solidFill>
        <a:ln w="15875" cap="flat" cmpd="sng" algn="ctr">
          <a:solidFill>
            <a:srgbClr val="4584D3">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IQ" sz="2000" kern="1200" dirty="0" smtClean="0">
              <a:solidFill>
                <a:sysClr val="windowText" lastClr="000000">
                  <a:hueOff val="0"/>
                  <a:satOff val="0"/>
                  <a:lumOff val="0"/>
                  <a:alphaOff val="0"/>
                </a:sysClr>
              </a:solidFill>
              <a:latin typeface="Candara"/>
              <a:ea typeface="+mn-ea"/>
              <a:cs typeface="Arial"/>
            </a:rPr>
            <a:t>1.في مجال العلاقات وفقاً لقواعد القانون الدولي العام </a:t>
          </a:r>
          <a:endParaRPr lang="ar-IQ" sz="2000" kern="1200" dirty="0">
            <a:solidFill>
              <a:sysClr val="windowText" lastClr="000000">
                <a:hueOff val="0"/>
                <a:satOff val="0"/>
                <a:lumOff val="0"/>
                <a:alphaOff val="0"/>
              </a:sysClr>
            </a:solidFill>
            <a:latin typeface="Candara"/>
            <a:ea typeface="+mn-ea"/>
            <a:cs typeface="Arial"/>
          </a:endParaRPr>
        </a:p>
      </dsp:txBody>
      <dsp:txXfrm>
        <a:off x="5458523" y="2814446"/>
        <a:ext cx="1557482" cy="1317109"/>
      </dsp:txXfrm>
    </dsp:sp>
    <dsp:sp modelId="{530300A3-D052-4B01-B03E-CB7DCB33A338}">
      <dsp:nvSpPr>
        <dsp:cNvPr id="0" name=""/>
        <dsp:cNvSpPr/>
      </dsp:nvSpPr>
      <dsp:spPr>
        <a:xfrm rot="7281225">
          <a:off x="3093729" y="2466668"/>
          <a:ext cx="826090" cy="0"/>
        </a:xfrm>
        <a:custGeom>
          <a:avLst/>
          <a:gdLst/>
          <a:ahLst/>
          <a:cxnLst/>
          <a:rect l="0" t="0" r="0" b="0"/>
          <a:pathLst>
            <a:path>
              <a:moveTo>
                <a:pt x="0" y="0"/>
              </a:moveTo>
              <a:lnTo>
                <a:pt x="417496" y="0"/>
              </a:lnTo>
            </a:path>
          </a:pathLst>
        </a:custGeom>
        <a:noFill/>
        <a:ln w="15875" cap="flat" cmpd="sng" algn="ctr">
          <a:solidFill>
            <a:srgbClr val="4584D3">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88CA9F39-FB08-4DD4-A9BE-09C288C8047C}">
      <dsp:nvSpPr>
        <dsp:cNvPr id="0" name=""/>
        <dsp:cNvSpPr/>
      </dsp:nvSpPr>
      <dsp:spPr>
        <a:xfrm>
          <a:off x="2186885" y="2819397"/>
          <a:ext cx="1342613" cy="1423501"/>
        </a:xfrm>
        <a:prstGeom prst="roundRect">
          <a:avLst/>
        </a:prstGeom>
        <a:solidFill>
          <a:srgbClr val="FFFF00"/>
        </a:solidFill>
        <a:ln w="15875" cap="flat" cmpd="sng" algn="ctr">
          <a:solidFill>
            <a:srgbClr val="4584D3">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IQ" sz="2000" kern="1200" dirty="0" smtClean="0">
              <a:solidFill>
                <a:sysClr val="windowText" lastClr="000000">
                  <a:hueOff val="0"/>
                  <a:satOff val="0"/>
                  <a:lumOff val="0"/>
                  <a:alphaOff val="0"/>
                </a:sysClr>
              </a:solidFill>
              <a:latin typeface="Candara"/>
              <a:ea typeface="+mn-ea"/>
              <a:cs typeface="Arial"/>
            </a:rPr>
            <a:t>2. في مجال علاقاتها وفقاً لميثاقها</a:t>
          </a:r>
          <a:endParaRPr lang="ar-IQ" sz="2000" kern="1200" dirty="0">
            <a:solidFill>
              <a:sysClr val="windowText" lastClr="000000">
                <a:hueOff val="0"/>
                <a:satOff val="0"/>
                <a:lumOff val="0"/>
                <a:alphaOff val="0"/>
              </a:sysClr>
            </a:solidFill>
            <a:latin typeface="Candara"/>
            <a:ea typeface="+mn-ea"/>
            <a:cs typeface="Arial"/>
          </a:endParaRPr>
        </a:p>
      </dsp:txBody>
      <dsp:txXfrm>
        <a:off x="2252426" y="2884938"/>
        <a:ext cx="1211531" cy="129241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CE5B6-5ABC-4ED5-80F7-17F4ADFE79E6}">
      <dsp:nvSpPr>
        <dsp:cNvPr id="0" name=""/>
        <dsp:cNvSpPr/>
      </dsp:nvSpPr>
      <dsp:spPr>
        <a:xfrm>
          <a:off x="2895600" y="228585"/>
          <a:ext cx="2148851" cy="1234440"/>
        </a:xfrm>
        <a:prstGeom prst="roundRect">
          <a:avLst/>
        </a:prstGeom>
        <a:solidFill>
          <a:srgbClr val="E547D2"/>
        </a:soli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800100" rtl="1">
            <a:lnSpc>
              <a:spcPct val="90000"/>
            </a:lnSpc>
            <a:spcBef>
              <a:spcPct val="0"/>
            </a:spcBef>
            <a:spcAft>
              <a:spcPct val="35000"/>
            </a:spcAft>
          </a:pPr>
          <a:r>
            <a:rPr lang="ar-IQ" sz="1800" kern="1200" dirty="0" smtClean="0"/>
            <a:t>الاتجاه الثاني :</a:t>
          </a:r>
        </a:p>
        <a:p>
          <a:pPr lvl="0" algn="ctr" defTabSz="800100" rtl="1">
            <a:lnSpc>
              <a:spcPct val="90000"/>
            </a:lnSpc>
            <a:spcBef>
              <a:spcPct val="0"/>
            </a:spcBef>
            <a:spcAft>
              <a:spcPct val="35000"/>
            </a:spcAft>
          </a:pPr>
          <a:r>
            <a:rPr lang="ar-IQ" sz="1800" kern="1200" dirty="0" smtClean="0"/>
            <a:t>المنظمة الدولية تتحمل المسؤولية عن الفعل الضار </a:t>
          </a:r>
          <a:endParaRPr lang="ar-IQ" sz="1800" kern="1200" dirty="0"/>
        </a:p>
      </dsp:txBody>
      <dsp:txXfrm>
        <a:off x="2955860" y="288845"/>
        <a:ext cx="2028331" cy="1113920"/>
      </dsp:txXfrm>
    </dsp:sp>
    <dsp:sp modelId="{205A1BFE-61C5-4FE1-81AF-8E1573285AC9}">
      <dsp:nvSpPr>
        <dsp:cNvPr id="0" name=""/>
        <dsp:cNvSpPr/>
      </dsp:nvSpPr>
      <dsp:spPr>
        <a:xfrm rot="2841247">
          <a:off x="4341364" y="1912606"/>
          <a:ext cx="1222426" cy="0"/>
        </a:xfrm>
        <a:custGeom>
          <a:avLst/>
          <a:gdLst/>
          <a:ahLst/>
          <a:cxnLst/>
          <a:rect l="0" t="0" r="0" b="0"/>
          <a:pathLst>
            <a:path>
              <a:moveTo>
                <a:pt x="0" y="0"/>
              </a:moveTo>
              <a:lnTo>
                <a:pt x="1222426" y="0"/>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91994F-DB83-4BDF-B8FD-DE4D42DA1C2C}">
      <dsp:nvSpPr>
        <dsp:cNvPr id="0" name=""/>
        <dsp:cNvSpPr/>
      </dsp:nvSpPr>
      <dsp:spPr>
        <a:xfrm>
          <a:off x="4571998" y="2362186"/>
          <a:ext cx="2351067" cy="827074"/>
        </a:xfrm>
        <a:prstGeom prst="roundRect">
          <a:avLst/>
        </a:prstGeom>
        <a:solidFill>
          <a:srgbClr val="7030A0"/>
        </a:soli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ar-IQ" sz="1600" kern="1200" dirty="0" smtClean="0"/>
            <a:t>المنظمة تقوم بالتصرفات بارادتها المستقلة وضمن حدود ميثاقها</a:t>
          </a:r>
          <a:endParaRPr lang="ar-IQ" sz="1600" kern="1200" dirty="0"/>
        </a:p>
      </dsp:txBody>
      <dsp:txXfrm>
        <a:off x="4612372" y="2402560"/>
        <a:ext cx="2270319" cy="746326"/>
      </dsp:txXfrm>
    </dsp:sp>
    <dsp:sp modelId="{23A07364-4FFE-4244-893E-AEABA3649BB0}">
      <dsp:nvSpPr>
        <dsp:cNvPr id="0" name=""/>
        <dsp:cNvSpPr/>
      </dsp:nvSpPr>
      <dsp:spPr>
        <a:xfrm rot="7983984">
          <a:off x="2357486" y="1912617"/>
          <a:ext cx="1230811" cy="0"/>
        </a:xfrm>
        <a:custGeom>
          <a:avLst/>
          <a:gdLst/>
          <a:ahLst/>
          <a:cxnLst/>
          <a:rect l="0" t="0" r="0" b="0"/>
          <a:pathLst>
            <a:path>
              <a:moveTo>
                <a:pt x="0" y="0"/>
              </a:moveTo>
              <a:lnTo>
                <a:pt x="1230811" y="0"/>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F0AE3-2EFB-4F40-98E6-009A18BCB332}">
      <dsp:nvSpPr>
        <dsp:cNvPr id="0" name=""/>
        <dsp:cNvSpPr/>
      </dsp:nvSpPr>
      <dsp:spPr>
        <a:xfrm>
          <a:off x="1143001" y="2362210"/>
          <a:ext cx="2046274" cy="827074"/>
        </a:xfrm>
        <a:prstGeom prst="roundRect">
          <a:avLst/>
        </a:prstGeom>
        <a:solidFill>
          <a:srgbClr val="92D050"/>
        </a:soli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ar-IQ" sz="1600" kern="1200" dirty="0" smtClean="0"/>
            <a:t>وجود علاقة وثيقة بين الشخصية القانونية والمقدرة على تحمل المسؤولية  </a:t>
          </a:r>
          <a:endParaRPr lang="ar-IQ" sz="1600" kern="1200" dirty="0"/>
        </a:p>
      </dsp:txBody>
      <dsp:txXfrm>
        <a:off x="1183375" y="2402584"/>
        <a:ext cx="1965526" cy="74632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0E1C0-A856-4113-A232-C768766FCD26}">
      <dsp:nvSpPr>
        <dsp:cNvPr id="0" name=""/>
        <dsp:cNvSpPr/>
      </dsp:nvSpPr>
      <dsp:spPr>
        <a:xfrm>
          <a:off x="2734610" y="2122537"/>
          <a:ext cx="2550543" cy="1595865"/>
        </a:xfrm>
        <a:prstGeom prst="ellipse">
          <a:avLst/>
        </a:prstGeom>
        <a:solidFill>
          <a:srgbClr val="FFC000"/>
        </a:soli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solidFill>
                <a:schemeClr val="bg1"/>
              </a:solidFill>
            </a:rPr>
            <a:t>الاتجاه الثالث :</a:t>
          </a:r>
        </a:p>
        <a:p>
          <a:pPr lvl="0" algn="ctr" defTabSz="622300" rtl="1">
            <a:lnSpc>
              <a:spcPct val="90000"/>
            </a:lnSpc>
            <a:spcBef>
              <a:spcPct val="0"/>
            </a:spcBef>
            <a:spcAft>
              <a:spcPct val="35000"/>
            </a:spcAft>
          </a:pPr>
          <a:r>
            <a:rPr lang="ar-IQ" sz="1400" kern="1200" dirty="0" smtClean="0">
              <a:solidFill>
                <a:schemeClr val="bg1"/>
              </a:solidFill>
            </a:rPr>
            <a:t>المنظمة مسؤولة عن تصرفاتها كأصل </a:t>
          </a:r>
        </a:p>
        <a:p>
          <a:pPr lvl="0" algn="ctr" defTabSz="622300" rtl="1">
            <a:lnSpc>
              <a:spcPct val="90000"/>
            </a:lnSpc>
            <a:spcBef>
              <a:spcPct val="0"/>
            </a:spcBef>
            <a:spcAft>
              <a:spcPct val="35000"/>
            </a:spcAft>
          </a:pPr>
          <a:r>
            <a:rPr lang="ar-IQ" sz="1400" kern="1200" dirty="0" smtClean="0">
              <a:solidFill>
                <a:schemeClr val="bg1"/>
              </a:solidFill>
            </a:rPr>
            <a:t>من الممكن ان تتحمل الدولة المسؤولية بصفة احتياطية ضامنين </a:t>
          </a:r>
          <a:endParaRPr lang="ar-IQ" sz="1400" kern="1200" dirty="0">
            <a:solidFill>
              <a:schemeClr val="bg1"/>
            </a:solidFill>
          </a:endParaRPr>
        </a:p>
      </dsp:txBody>
      <dsp:txXfrm>
        <a:off x="3108128" y="2356246"/>
        <a:ext cx="1803507" cy="1128447"/>
      </dsp:txXfrm>
    </dsp:sp>
    <dsp:sp modelId="{48067388-A846-4026-90F7-D69693E019AD}">
      <dsp:nvSpPr>
        <dsp:cNvPr id="0" name=""/>
        <dsp:cNvSpPr/>
      </dsp:nvSpPr>
      <dsp:spPr>
        <a:xfrm rot="16200000">
          <a:off x="3840504" y="1541246"/>
          <a:ext cx="338756" cy="542594"/>
        </a:xfrm>
        <a:prstGeom prst="rightArrow">
          <a:avLst>
            <a:gd name="adj1" fmla="val 60000"/>
            <a:gd name="adj2" fmla="val 50000"/>
          </a:avLst>
        </a:prstGeom>
        <a:gradFill rotWithShape="0">
          <a:gsLst>
            <a:gs pos="0">
              <a:schemeClr val="dk2">
                <a:tint val="60000"/>
                <a:hueOff val="0"/>
                <a:satOff val="0"/>
                <a:lumOff val="0"/>
                <a:alphaOff val="0"/>
                <a:shade val="85000"/>
              </a:schemeClr>
            </a:gs>
            <a:gs pos="100000">
              <a:schemeClr val="dk2">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a:off x="3891318" y="1700579"/>
        <a:ext cx="237129" cy="325556"/>
      </dsp:txXfrm>
    </dsp:sp>
    <dsp:sp modelId="{4A8DC7AE-FC67-4734-BBDB-946922BC6B2D}">
      <dsp:nvSpPr>
        <dsp:cNvPr id="0" name=""/>
        <dsp:cNvSpPr/>
      </dsp:nvSpPr>
      <dsp:spPr>
        <a:xfrm>
          <a:off x="3211949" y="-112490"/>
          <a:ext cx="1595865" cy="1595865"/>
        </a:xfrm>
        <a:prstGeom prst="ellipse">
          <a:avLst/>
        </a:prstGeom>
        <a:gradFill rotWithShape="0">
          <a:gsLst>
            <a:gs pos="0">
              <a:schemeClr val="dk2">
                <a:hueOff val="0"/>
                <a:satOff val="0"/>
                <a:lumOff val="0"/>
                <a:alphaOff val="0"/>
                <a:shade val="85000"/>
              </a:schemeClr>
            </a:gs>
            <a:gs pos="100000">
              <a:schemeClr val="dk2">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اساس مسؤولية المنظمة تقوم بالاعمال بارادتها ولحسابها الخاص </a:t>
          </a:r>
          <a:endParaRPr lang="ar-IQ" sz="1400" kern="1200" dirty="0"/>
        </a:p>
      </dsp:txBody>
      <dsp:txXfrm>
        <a:off x="3445658" y="121219"/>
        <a:ext cx="1128447" cy="1128447"/>
      </dsp:txXfrm>
    </dsp:sp>
    <dsp:sp modelId="{2AD76597-058B-4A8C-8FC8-38441FE24350}">
      <dsp:nvSpPr>
        <dsp:cNvPr id="0" name=""/>
        <dsp:cNvSpPr/>
      </dsp:nvSpPr>
      <dsp:spPr>
        <a:xfrm rot="19769832">
          <a:off x="5028659" y="1956802"/>
          <a:ext cx="313007" cy="542594"/>
        </a:xfrm>
        <a:prstGeom prst="rightArrow">
          <a:avLst>
            <a:gd name="adj1" fmla="val 60000"/>
            <a:gd name="adj2" fmla="val 50000"/>
          </a:avLst>
        </a:prstGeom>
        <a:gradFill rotWithShape="0">
          <a:gsLst>
            <a:gs pos="0">
              <a:schemeClr val="dk2">
                <a:tint val="60000"/>
                <a:hueOff val="0"/>
                <a:satOff val="0"/>
                <a:lumOff val="0"/>
                <a:alphaOff val="0"/>
                <a:shade val="85000"/>
              </a:schemeClr>
            </a:gs>
            <a:gs pos="100000">
              <a:schemeClr val="dk2">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a:off x="5035157" y="2089152"/>
        <a:ext cx="219105" cy="325556"/>
      </dsp:txXfrm>
    </dsp:sp>
    <dsp:sp modelId="{2C4AB980-DC27-42D8-A75F-74EF624A2C1A}">
      <dsp:nvSpPr>
        <dsp:cNvPr id="0" name=""/>
        <dsp:cNvSpPr/>
      </dsp:nvSpPr>
      <dsp:spPr>
        <a:xfrm>
          <a:off x="5044270" y="418611"/>
          <a:ext cx="3070828" cy="1975920"/>
        </a:xfrm>
        <a:prstGeom prst="ellipse">
          <a:avLst/>
        </a:prstGeom>
        <a:solidFill>
          <a:srgbClr val="92D050"/>
        </a:soli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r" defTabSz="622300" rtl="1">
            <a:lnSpc>
              <a:spcPct val="90000"/>
            </a:lnSpc>
            <a:spcBef>
              <a:spcPct val="0"/>
            </a:spcBef>
            <a:spcAft>
              <a:spcPct val="35000"/>
            </a:spcAft>
          </a:pPr>
          <a:r>
            <a:rPr lang="ar-IQ" sz="1400" kern="1200" dirty="0" smtClean="0"/>
            <a:t>المبدء هذا غير مقبول لأن المنظمة الدولية هي التي تتحمل المسؤولية الدولية التعاقدية او التقصيرية تجاه الدول الاعضاء وغير الاعضاء والهيئات والمنظمات  الدولية بموجب قواعد القانون الدولي للمسؤولية الا اذا وجد نص بخلاف ذلك في ميثاقها </a:t>
          </a:r>
          <a:endParaRPr lang="ar-IQ" sz="1400" kern="1200" dirty="0"/>
        </a:p>
      </dsp:txBody>
      <dsp:txXfrm>
        <a:off x="5493982" y="707978"/>
        <a:ext cx="2171404" cy="1397186"/>
      </dsp:txXfrm>
    </dsp:sp>
    <dsp:sp modelId="{AF26D2A3-532C-43EA-8C57-376391A89125}">
      <dsp:nvSpPr>
        <dsp:cNvPr id="0" name=""/>
        <dsp:cNvSpPr/>
      </dsp:nvSpPr>
      <dsp:spPr>
        <a:xfrm rot="12591648">
          <a:off x="2513757" y="1913709"/>
          <a:ext cx="430172" cy="542594"/>
        </a:xfrm>
        <a:prstGeom prst="rightArrow">
          <a:avLst>
            <a:gd name="adj1" fmla="val 60000"/>
            <a:gd name="adj2" fmla="val 50000"/>
          </a:avLst>
        </a:prstGeom>
        <a:gradFill rotWithShape="0">
          <a:gsLst>
            <a:gs pos="0">
              <a:schemeClr val="dk2">
                <a:tint val="60000"/>
                <a:hueOff val="0"/>
                <a:satOff val="0"/>
                <a:lumOff val="0"/>
                <a:alphaOff val="0"/>
                <a:shade val="85000"/>
              </a:schemeClr>
            </a:gs>
            <a:gs pos="100000">
              <a:schemeClr val="dk2">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rot="10800000">
        <a:off x="2634242" y="2054355"/>
        <a:ext cx="301120" cy="325556"/>
      </dsp:txXfrm>
    </dsp:sp>
    <dsp:sp modelId="{E93CB68B-74D0-447E-9A56-600A77D7A81E}">
      <dsp:nvSpPr>
        <dsp:cNvPr id="0" name=""/>
        <dsp:cNvSpPr/>
      </dsp:nvSpPr>
      <dsp:spPr>
        <a:xfrm>
          <a:off x="92510" y="361228"/>
          <a:ext cx="2498758" cy="2055011"/>
        </a:xfrm>
        <a:prstGeom prst="ellipse">
          <a:avLst/>
        </a:prstGeom>
        <a:solidFill>
          <a:srgbClr val="00B0F0"/>
        </a:soli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اساس مسؤولية الدولة  هي التي انشئت المنظمة ولها سلطة التوجيه والرقابة عليها </a:t>
          </a:r>
          <a:endParaRPr lang="ar-IQ" sz="1400" kern="1200" dirty="0"/>
        </a:p>
      </dsp:txBody>
      <dsp:txXfrm>
        <a:off x="458445" y="662177"/>
        <a:ext cx="1766888" cy="145311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3B795-0DCE-4AE3-9209-B4C3B421A82F}">
      <dsp:nvSpPr>
        <dsp:cNvPr id="0" name=""/>
        <dsp:cNvSpPr/>
      </dsp:nvSpPr>
      <dsp:spPr>
        <a:xfrm>
          <a:off x="4065100" y="2209796"/>
          <a:ext cx="2724150" cy="2724150"/>
        </a:xfrm>
        <a:prstGeom prst="gear9">
          <a:avLst/>
        </a:prstGeom>
        <a:solidFill>
          <a:srgbClr val="92D050"/>
        </a:solidFill>
        <a:ln w="15240" cap="flat" cmpd="sng" algn="ctr">
          <a:solidFill>
            <a:schemeClr val="lt2">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محكمة العدل الدولية لا تصدر قرارات بل تعطي  اراء استشارية ولا تقبل استنادً لنص المادة </a:t>
          </a:r>
          <a:r>
            <a:rPr lang="ar-IQ" sz="1400" kern="1200" dirty="0" smtClean="0"/>
            <a:t>42 </a:t>
          </a:r>
          <a:r>
            <a:rPr lang="ar-IQ" sz="1400" kern="1200" dirty="0" smtClean="0"/>
            <a:t>من ميثاق الامم المتحدة ان تكون المنظمات مدعية او مدعى عليها امامها </a:t>
          </a:r>
          <a:endParaRPr lang="ar-IQ" sz="1400" kern="1200" dirty="0"/>
        </a:p>
      </dsp:txBody>
      <dsp:txXfrm>
        <a:off x="4612775" y="2847915"/>
        <a:ext cx="1628800" cy="1400269"/>
      </dsp:txXfrm>
    </dsp:sp>
    <dsp:sp modelId="{CD70B5AF-F3A3-413C-9B08-45D10A13BFC4}">
      <dsp:nvSpPr>
        <dsp:cNvPr id="0" name=""/>
        <dsp:cNvSpPr/>
      </dsp:nvSpPr>
      <dsp:spPr>
        <a:xfrm>
          <a:off x="990609" y="2129770"/>
          <a:ext cx="3432112" cy="2823229"/>
        </a:xfrm>
        <a:prstGeom prst="gear6">
          <a:avLst/>
        </a:prstGeom>
        <a:solidFill>
          <a:srgbClr val="7030A0"/>
        </a:solidFill>
        <a:ln w="15240" cap="flat" cmpd="sng" algn="ctr">
          <a:solidFill>
            <a:schemeClr val="lt2">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قد تقبل بعض المنظمات ووفقاً لميثاقها ان تعد رأي المحكمة الاستشاري التفسيري ملزماً لها فيما يتعلق بتفسير اتفاقها وهو ما اخذت به اتفاقية حصانات وامتيازات الامم المتحدة 1946</a:t>
          </a:r>
          <a:endParaRPr lang="ar-IQ" sz="1400" kern="1200" dirty="0"/>
        </a:p>
      </dsp:txBody>
      <dsp:txXfrm>
        <a:off x="1789874" y="2844822"/>
        <a:ext cx="1833582" cy="1393125"/>
      </dsp:txXfrm>
    </dsp:sp>
    <dsp:sp modelId="{ABCB2A5D-37E9-4CB9-BC84-C576A1F03996}">
      <dsp:nvSpPr>
        <dsp:cNvPr id="0" name=""/>
        <dsp:cNvSpPr/>
      </dsp:nvSpPr>
      <dsp:spPr>
        <a:xfrm rot="20700000">
          <a:off x="3306181" y="167182"/>
          <a:ext cx="2879902" cy="2373218"/>
        </a:xfrm>
        <a:prstGeom prst="gear6">
          <a:avLst/>
        </a:prstGeom>
        <a:solidFill>
          <a:srgbClr val="00B0F0"/>
        </a:solidFill>
        <a:ln w="15240" cap="flat" cmpd="sng" algn="ctr">
          <a:solidFill>
            <a:schemeClr val="lt2">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ذهبت بعض المنظمات الى انشاء محاكم خاصة بها لحل الاشكاليات وممارسة وظيفة اصدار قرارات نهائية</a:t>
          </a:r>
          <a:endParaRPr lang="ar-IQ" sz="1400" kern="1200" dirty="0"/>
        </a:p>
      </dsp:txBody>
      <dsp:txXfrm rot="-20700000">
        <a:off x="3967881" y="657645"/>
        <a:ext cx="1556503" cy="1392291"/>
      </dsp:txXfrm>
    </dsp:sp>
    <dsp:sp modelId="{0F15A74C-FC61-41CF-B73E-71B3D280113F}">
      <dsp:nvSpPr>
        <dsp:cNvPr id="0" name=""/>
        <dsp:cNvSpPr/>
      </dsp:nvSpPr>
      <dsp:spPr>
        <a:xfrm>
          <a:off x="3998907" y="1770890"/>
          <a:ext cx="3486912" cy="3486912"/>
        </a:xfrm>
        <a:prstGeom prst="circularArrow">
          <a:avLst>
            <a:gd name="adj1" fmla="val 4688"/>
            <a:gd name="adj2" fmla="val 299029"/>
            <a:gd name="adj3" fmla="val 2531722"/>
            <a:gd name="adj4" fmla="val 15828163"/>
            <a:gd name="adj5" fmla="val 5469"/>
          </a:avLst>
        </a:prstGeom>
        <a:solidFill>
          <a:schemeClr val="dk2">
            <a:tint val="60000"/>
            <a:hueOff val="0"/>
            <a:satOff val="0"/>
            <a:lumOff val="0"/>
            <a:alphaOff val="0"/>
          </a:schemeClr>
        </a:solidFill>
        <a:ln>
          <a:noFill/>
        </a:ln>
        <a:effectLst>
          <a:outerShdw blurRad="38100" dist="25400" dir="5400000" rotWithShape="0">
            <a:srgbClr val="000000">
              <a:alpha val="40000"/>
            </a:srgbClr>
          </a:outerShdw>
        </a:effectLst>
      </dsp:spPr>
      <dsp:style>
        <a:lnRef idx="0">
          <a:scrgbClr r="0" g="0" b="0"/>
        </a:lnRef>
        <a:fillRef idx="1">
          <a:scrgbClr r="0" g="0" b="0"/>
        </a:fillRef>
        <a:effectRef idx="1">
          <a:scrgbClr r="0" g="0" b="0"/>
        </a:effectRef>
        <a:fontRef idx="minor">
          <a:schemeClr val="lt1"/>
        </a:fontRef>
      </dsp:style>
    </dsp:sp>
    <dsp:sp modelId="{F1B87AAA-6CCC-4DA0-A9C8-2CBCB7C27C00}">
      <dsp:nvSpPr>
        <dsp:cNvPr id="0" name=""/>
        <dsp:cNvSpPr/>
      </dsp:nvSpPr>
      <dsp:spPr>
        <a:xfrm>
          <a:off x="1904991" y="990588"/>
          <a:ext cx="2533459" cy="2533459"/>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a:outerShdw blurRad="38100" dist="25400" dir="5400000" rotWithShape="0">
            <a:srgbClr val="000000">
              <a:alpha val="40000"/>
            </a:srgbClr>
          </a:outerShdw>
        </a:effectLst>
      </dsp:spPr>
      <dsp:style>
        <a:lnRef idx="0">
          <a:scrgbClr r="0" g="0" b="0"/>
        </a:lnRef>
        <a:fillRef idx="1">
          <a:scrgbClr r="0" g="0" b="0"/>
        </a:fillRef>
        <a:effectRef idx="1">
          <a:scrgbClr r="0" g="0" b="0"/>
        </a:effectRef>
        <a:fontRef idx="minor">
          <a:schemeClr val="lt1"/>
        </a:fontRef>
      </dsp:style>
    </dsp:sp>
    <dsp:sp modelId="{0CEAEBD5-304B-4F23-A392-9D0DF61093E9}">
      <dsp:nvSpPr>
        <dsp:cNvPr id="0" name=""/>
        <dsp:cNvSpPr/>
      </dsp:nvSpPr>
      <dsp:spPr>
        <a:xfrm>
          <a:off x="2990140" y="-187118"/>
          <a:ext cx="2731579" cy="2731579"/>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a:outerShdw blurRad="38100" dist="25400" dir="5400000" rotWithShape="0">
            <a:srgbClr val="000000">
              <a:alpha val="40000"/>
            </a:srgbClr>
          </a:outerShdw>
        </a:effectLst>
      </dsp:spPr>
      <dsp:style>
        <a:lnRef idx="0">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1930C-BC6C-4D21-8DA4-6057465ACC38}">
      <dsp:nvSpPr>
        <dsp:cNvPr id="0" name=""/>
        <dsp:cNvSpPr/>
      </dsp:nvSpPr>
      <dsp:spPr>
        <a:xfrm>
          <a:off x="3838575" y="1615654"/>
          <a:ext cx="2724149" cy="648223"/>
        </a:xfrm>
        <a:custGeom>
          <a:avLst/>
          <a:gdLst/>
          <a:ahLst/>
          <a:cxnLst/>
          <a:rect l="0" t="0" r="0" b="0"/>
          <a:pathLst>
            <a:path>
              <a:moveTo>
                <a:pt x="0" y="0"/>
              </a:moveTo>
              <a:lnTo>
                <a:pt x="0" y="441745"/>
              </a:lnTo>
              <a:lnTo>
                <a:pt x="2724149" y="441745"/>
              </a:lnTo>
              <a:lnTo>
                <a:pt x="2724149" y="648223"/>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E34E9C-FD64-48CF-9458-AE47D201C084}">
      <dsp:nvSpPr>
        <dsp:cNvPr id="0" name=""/>
        <dsp:cNvSpPr/>
      </dsp:nvSpPr>
      <dsp:spPr>
        <a:xfrm>
          <a:off x="3792855" y="1615654"/>
          <a:ext cx="91440" cy="648223"/>
        </a:xfrm>
        <a:custGeom>
          <a:avLst/>
          <a:gdLst/>
          <a:ahLst/>
          <a:cxnLst/>
          <a:rect l="0" t="0" r="0" b="0"/>
          <a:pathLst>
            <a:path>
              <a:moveTo>
                <a:pt x="45720" y="0"/>
              </a:moveTo>
              <a:lnTo>
                <a:pt x="45720" y="648223"/>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DD8886-AD8B-4189-AA65-323BBA202EC6}">
      <dsp:nvSpPr>
        <dsp:cNvPr id="0" name=""/>
        <dsp:cNvSpPr/>
      </dsp:nvSpPr>
      <dsp:spPr>
        <a:xfrm>
          <a:off x="1114425" y="1615654"/>
          <a:ext cx="2724149" cy="648223"/>
        </a:xfrm>
        <a:custGeom>
          <a:avLst/>
          <a:gdLst/>
          <a:ahLst/>
          <a:cxnLst/>
          <a:rect l="0" t="0" r="0" b="0"/>
          <a:pathLst>
            <a:path>
              <a:moveTo>
                <a:pt x="2724149" y="0"/>
              </a:moveTo>
              <a:lnTo>
                <a:pt x="2724149" y="441745"/>
              </a:lnTo>
              <a:lnTo>
                <a:pt x="0" y="441745"/>
              </a:lnTo>
              <a:lnTo>
                <a:pt x="0" y="648223"/>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60DB82-0A1B-4A84-A3FD-A6A52E3C7D71}">
      <dsp:nvSpPr>
        <dsp:cNvPr id="0" name=""/>
        <dsp:cNvSpPr/>
      </dsp:nvSpPr>
      <dsp:spPr>
        <a:xfrm>
          <a:off x="2724150" y="200334"/>
          <a:ext cx="2228849" cy="141531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50E4A3-A9F6-456C-955F-5DEA44646468}">
      <dsp:nvSpPr>
        <dsp:cNvPr id="0" name=""/>
        <dsp:cNvSpPr/>
      </dsp:nvSpPr>
      <dsp:spPr>
        <a:xfrm>
          <a:off x="2971800" y="435602"/>
          <a:ext cx="2228849" cy="1415319"/>
        </a:xfrm>
        <a:prstGeom prst="roundRect">
          <a:avLst>
            <a:gd name="adj" fmla="val 10000"/>
          </a:avLst>
        </a:prstGeom>
        <a:solidFill>
          <a:srgbClr val="FF0000">
            <a:alpha val="90000"/>
          </a:srgb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1. حقوق المنظمة الدولية في مجال العلاقات وفقاً لقواعد القانون الدولي العام </a:t>
          </a:r>
          <a:endParaRPr lang="ar-IQ" sz="2000" kern="1200" dirty="0"/>
        </a:p>
      </dsp:txBody>
      <dsp:txXfrm>
        <a:off x="3013253" y="477055"/>
        <a:ext cx="2145943" cy="1332413"/>
      </dsp:txXfrm>
    </dsp:sp>
    <dsp:sp modelId="{84469EC9-FAC0-4DE9-82EC-F06DE92BDF1C}">
      <dsp:nvSpPr>
        <dsp:cNvPr id="0" name=""/>
        <dsp:cNvSpPr/>
      </dsp:nvSpPr>
      <dsp:spPr>
        <a:xfrm>
          <a:off x="0" y="2263878"/>
          <a:ext cx="2228849" cy="141531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945D54-9F39-456A-A7F6-5FC8536A219D}">
      <dsp:nvSpPr>
        <dsp:cNvPr id="0" name=""/>
        <dsp:cNvSpPr/>
      </dsp:nvSpPr>
      <dsp:spPr>
        <a:xfrm>
          <a:off x="247650" y="2499145"/>
          <a:ext cx="2228849" cy="1415319"/>
        </a:xfrm>
        <a:prstGeom prst="roundRect">
          <a:avLst>
            <a:gd name="adj" fmla="val 10000"/>
          </a:avLst>
        </a:prstGeom>
        <a:solidFill>
          <a:srgbClr val="FFFF00">
            <a:alpha val="90000"/>
          </a:srgb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ج. حق التقاضي </a:t>
          </a:r>
          <a:endParaRPr lang="ar-IQ" sz="2000" kern="1200" dirty="0"/>
        </a:p>
      </dsp:txBody>
      <dsp:txXfrm>
        <a:off x="289103" y="2540598"/>
        <a:ext cx="2145943" cy="1332413"/>
      </dsp:txXfrm>
    </dsp:sp>
    <dsp:sp modelId="{4FA509E8-EA35-4754-8B3B-640896E52571}">
      <dsp:nvSpPr>
        <dsp:cNvPr id="0" name=""/>
        <dsp:cNvSpPr/>
      </dsp:nvSpPr>
      <dsp:spPr>
        <a:xfrm>
          <a:off x="2724150" y="2263878"/>
          <a:ext cx="2228849" cy="141531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00338-B951-424C-BFB9-72F477569694}">
      <dsp:nvSpPr>
        <dsp:cNvPr id="0" name=""/>
        <dsp:cNvSpPr/>
      </dsp:nvSpPr>
      <dsp:spPr>
        <a:xfrm>
          <a:off x="2971800" y="2499145"/>
          <a:ext cx="2228849" cy="1415319"/>
        </a:xfrm>
        <a:prstGeom prst="roundRect">
          <a:avLst>
            <a:gd name="adj" fmla="val 10000"/>
          </a:avLst>
        </a:prstGeom>
        <a:solidFill>
          <a:srgbClr val="92D050">
            <a:alpha val="90000"/>
          </a:srgb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ب. ممارسة الحماية الدبلوماسية لموظفيها والعاملين بها </a:t>
          </a:r>
          <a:endParaRPr lang="ar-IQ" sz="2000" kern="1200" dirty="0"/>
        </a:p>
      </dsp:txBody>
      <dsp:txXfrm>
        <a:off x="3013253" y="2540598"/>
        <a:ext cx="2145943" cy="1332413"/>
      </dsp:txXfrm>
    </dsp:sp>
    <dsp:sp modelId="{B7690D36-C9C0-40FC-BC10-EC9EA0D4BE08}">
      <dsp:nvSpPr>
        <dsp:cNvPr id="0" name=""/>
        <dsp:cNvSpPr/>
      </dsp:nvSpPr>
      <dsp:spPr>
        <a:xfrm>
          <a:off x="5448299" y="2263878"/>
          <a:ext cx="2228849" cy="141531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33EE66-37AD-412F-9818-D46C9F6EAB5C}">
      <dsp:nvSpPr>
        <dsp:cNvPr id="0" name=""/>
        <dsp:cNvSpPr/>
      </dsp:nvSpPr>
      <dsp:spPr>
        <a:xfrm>
          <a:off x="5695949" y="2499145"/>
          <a:ext cx="2228849" cy="1415319"/>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أ. حق عقد الاتفاقيات والمعاهدات </a:t>
          </a:r>
          <a:endParaRPr lang="ar-IQ" sz="2000" kern="1200" dirty="0"/>
        </a:p>
      </dsp:txBody>
      <dsp:txXfrm>
        <a:off x="5737402" y="2540598"/>
        <a:ext cx="2145943" cy="13324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8AC14-5013-419B-9195-AA3A25281EE7}">
      <dsp:nvSpPr>
        <dsp:cNvPr id="0" name=""/>
        <dsp:cNvSpPr/>
      </dsp:nvSpPr>
      <dsp:spPr>
        <a:xfrm>
          <a:off x="2652322" y="2009726"/>
          <a:ext cx="1602254" cy="142203"/>
        </a:xfrm>
        <a:custGeom>
          <a:avLst/>
          <a:gdLst/>
          <a:ahLst/>
          <a:cxnLst/>
          <a:rect l="0" t="0" r="0" b="0"/>
          <a:pathLst>
            <a:path>
              <a:moveTo>
                <a:pt x="0" y="142203"/>
              </a:moveTo>
              <a:lnTo>
                <a:pt x="1602254" y="142203"/>
              </a:lnTo>
              <a:lnTo>
                <a:pt x="1602254" y="0"/>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A0D2FB-9855-4F37-8889-F41441856F44}">
      <dsp:nvSpPr>
        <dsp:cNvPr id="0" name=""/>
        <dsp:cNvSpPr/>
      </dsp:nvSpPr>
      <dsp:spPr>
        <a:xfrm>
          <a:off x="2652322" y="2151930"/>
          <a:ext cx="3593569" cy="983784"/>
        </a:xfrm>
        <a:custGeom>
          <a:avLst/>
          <a:gdLst/>
          <a:ahLst/>
          <a:cxnLst/>
          <a:rect l="0" t="0" r="0" b="0"/>
          <a:pathLst>
            <a:path>
              <a:moveTo>
                <a:pt x="0" y="0"/>
              </a:moveTo>
              <a:lnTo>
                <a:pt x="3425728" y="0"/>
              </a:lnTo>
              <a:lnTo>
                <a:pt x="3425728" y="983784"/>
              </a:lnTo>
              <a:lnTo>
                <a:pt x="3593569" y="983784"/>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4BAAC2-346E-4126-A6F8-4E4869AB7F0D}">
      <dsp:nvSpPr>
        <dsp:cNvPr id="0" name=""/>
        <dsp:cNvSpPr/>
      </dsp:nvSpPr>
      <dsp:spPr>
        <a:xfrm>
          <a:off x="2652322" y="1040489"/>
          <a:ext cx="3593569" cy="1111440"/>
        </a:xfrm>
        <a:custGeom>
          <a:avLst/>
          <a:gdLst/>
          <a:ahLst/>
          <a:cxnLst/>
          <a:rect l="0" t="0" r="0" b="0"/>
          <a:pathLst>
            <a:path>
              <a:moveTo>
                <a:pt x="0" y="1111440"/>
              </a:moveTo>
              <a:lnTo>
                <a:pt x="3425728" y="1111440"/>
              </a:lnTo>
              <a:lnTo>
                <a:pt x="3425728" y="0"/>
              </a:lnTo>
              <a:lnTo>
                <a:pt x="3593569" y="0"/>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D3040B-D03C-489A-83C3-D00E665B8C7D}">
      <dsp:nvSpPr>
        <dsp:cNvPr id="0" name=""/>
        <dsp:cNvSpPr/>
      </dsp:nvSpPr>
      <dsp:spPr>
        <a:xfrm>
          <a:off x="0" y="1510426"/>
          <a:ext cx="2652322" cy="1283006"/>
        </a:xfrm>
        <a:prstGeom prst="rect">
          <a:avLst/>
        </a:prstGeom>
        <a:solidFill>
          <a:srgbClr val="EC406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IQ" sz="1600" kern="1200" dirty="0" smtClean="0"/>
            <a:t>أ. حق عقد الاتفاقيات والمعاهدات </a:t>
          </a:r>
          <a:r>
            <a:rPr lang="ar-IQ" sz="1600" kern="1200" dirty="0" smtClean="0"/>
            <a:t> والقيام بالتصرفات وفقاً لقواعد القانون الدولي العام </a:t>
          </a:r>
          <a:endParaRPr lang="ar-IQ" sz="1600" kern="1200" dirty="0"/>
        </a:p>
      </dsp:txBody>
      <dsp:txXfrm>
        <a:off x="0" y="1510426"/>
        <a:ext cx="2652322" cy="1283006"/>
      </dsp:txXfrm>
    </dsp:sp>
    <dsp:sp modelId="{E20C3F73-0C6F-4510-A2E6-448D8EA1EFFD}">
      <dsp:nvSpPr>
        <dsp:cNvPr id="0" name=""/>
        <dsp:cNvSpPr/>
      </dsp:nvSpPr>
      <dsp:spPr>
        <a:xfrm>
          <a:off x="6245892" y="104440"/>
          <a:ext cx="1678409" cy="1872098"/>
        </a:xfrm>
        <a:prstGeom prst="rect">
          <a:avLst/>
        </a:prstGeom>
        <a:solidFill>
          <a:srgbClr val="5189DB"/>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IQ" sz="1600" kern="1200" dirty="0" smtClean="0"/>
            <a:t>قد تعقد اتفاقات مع الدول الاعضاء استنادا الى شخصيتها الذانية مثاله ما تبرمه من عن طريق مجلس الامن وفقاً للمادة 43 من الميثاق لتزويده بقوات تسهل عملية حفظ الامن والسلم الدوليين </a:t>
          </a:r>
          <a:endParaRPr lang="ar-IQ" sz="1600" kern="1200" dirty="0"/>
        </a:p>
      </dsp:txBody>
      <dsp:txXfrm>
        <a:off x="6245892" y="104440"/>
        <a:ext cx="1678409" cy="1872098"/>
      </dsp:txXfrm>
    </dsp:sp>
    <dsp:sp modelId="{325873F6-58D5-4C00-A22B-98D0A93C86CB}">
      <dsp:nvSpPr>
        <dsp:cNvPr id="0" name=""/>
        <dsp:cNvSpPr/>
      </dsp:nvSpPr>
      <dsp:spPr>
        <a:xfrm>
          <a:off x="6245892" y="2186340"/>
          <a:ext cx="1678409" cy="1898748"/>
        </a:xfrm>
        <a:prstGeom prst="rect">
          <a:avLst/>
        </a:prstGeom>
        <a:solidFill>
          <a:srgbClr val="59EC4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IQ" sz="1600" kern="1200" dirty="0" smtClean="0"/>
            <a:t>ما تعقده من اتفاقيات مع منظمات دولية اخرى مثال ما اشارت اليه المادتان 57 و 63 من ميثاق الامم المتحدة والوكالات </a:t>
          </a:r>
          <a:r>
            <a:rPr lang="ar-IQ" sz="1600" kern="1200" dirty="0" smtClean="0"/>
            <a:t>المتخصصة .</a:t>
          </a:r>
          <a:endParaRPr lang="ar-IQ" sz="1600" kern="1200" dirty="0" smtClean="0"/>
        </a:p>
      </dsp:txBody>
      <dsp:txXfrm>
        <a:off x="6245892" y="2186340"/>
        <a:ext cx="1678409" cy="1898748"/>
      </dsp:txXfrm>
    </dsp:sp>
    <dsp:sp modelId="{C7B259D6-BF1E-4C86-BE71-76DFD0CBC98C}">
      <dsp:nvSpPr>
        <dsp:cNvPr id="0" name=""/>
        <dsp:cNvSpPr/>
      </dsp:nvSpPr>
      <dsp:spPr>
        <a:xfrm>
          <a:off x="2793723" y="49573"/>
          <a:ext cx="2921707" cy="1960152"/>
        </a:xfrm>
        <a:prstGeom prst="rect">
          <a:avLst/>
        </a:prstGeom>
        <a:solidFill>
          <a:srgbClr val="D7E646"/>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IQ" sz="1600" kern="1200" dirty="0" smtClean="0">
              <a:solidFill>
                <a:srgbClr val="002060"/>
              </a:solidFill>
            </a:rPr>
            <a:t>وفقاً لقواعد القانون الدولي العام ووفقا لميثاقها وحدودها سواء مع الدول الاعضاء وغير الاعضاء او هيئات او منظمات وضمن حدود ميثاقها </a:t>
          </a:r>
          <a:endParaRPr lang="ar-IQ" sz="1600" kern="1200" dirty="0">
            <a:solidFill>
              <a:srgbClr val="002060"/>
            </a:solidFill>
          </a:endParaRPr>
        </a:p>
      </dsp:txBody>
      <dsp:txXfrm>
        <a:off x="2793723" y="49573"/>
        <a:ext cx="2921707" cy="19601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E54ED-5C03-4462-999F-46832EA5FCC9}">
      <dsp:nvSpPr>
        <dsp:cNvPr id="0" name=""/>
        <dsp:cNvSpPr/>
      </dsp:nvSpPr>
      <dsp:spPr>
        <a:xfrm>
          <a:off x="3545234" y="2023670"/>
          <a:ext cx="1443930" cy="1443930"/>
        </a:xfrm>
        <a:prstGeom prst="ellipse">
          <a:avLst/>
        </a:prstGeom>
        <a:solidFill>
          <a:srgbClr val="FF0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solidFill>
                <a:schemeClr val="bg1"/>
              </a:solidFill>
            </a:rPr>
            <a:t>ب. ممارسة الحماية الدبلوماسية لموظفيها والعاملين فيها </a:t>
          </a:r>
          <a:endParaRPr lang="ar-IQ" sz="1400" kern="1200" dirty="0">
            <a:solidFill>
              <a:schemeClr val="bg1"/>
            </a:solidFill>
          </a:endParaRPr>
        </a:p>
      </dsp:txBody>
      <dsp:txXfrm>
        <a:off x="3756693" y="2235129"/>
        <a:ext cx="1021012" cy="1021012"/>
      </dsp:txXfrm>
    </dsp:sp>
    <dsp:sp modelId="{3DDD34C2-299B-4A23-BB94-EC9EC4A3F30C}">
      <dsp:nvSpPr>
        <dsp:cNvPr id="0" name=""/>
        <dsp:cNvSpPr/>
      </dsp:nvSpPr>
      <dsp:spPr>
        <a:xfrm rot="16200000">
          <a:off x="4114423" y="1498592"/>
          <a:ext cx="305553" cy="490936"/>
        </a:xfrm>
        <a:prstGeom prst="rightArrow">
          <a:avLst>
            <a:gd name="adj1" fmla="val 60000"/>
            <a:gd name="adj2" fmla="val 50000"/>
          </a:avLst>
        </a:prstGeom>
        <a:solidFill>
          <a:srgbClr val="E547D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IQ" sz="1200" kern="1200"/>
        </a:p>
      </dsp:txBody>
      <dsp:txXfrm>
        <a:off x="4160256" y="1642612"/>
        <a:ext cx="213887" cy="294562"/>
      </dsp:txXfrm>
    </dsp:sp>
    <dsp:sp modelId="{E0A75331-917D-4812-8A09-33394F332F6F}">
      <dsp:nvSpPr>
        <dsp:cNvPr id="0" name=""/>
        <dsp:cNvSpPr/>
      </dsp:nvSpPr>
      <dsp:spPr>
        <a:xfrm>
          <a:off x="3545234" y="3224"/>
          <a:ext cx="1443930" cy="1443930"/>
        </a:xfrm>
        <a:prstGeom prst="ellipse">
          <a:avLst/>
        </a:prstGeom>
        <a:solidFill>
          <a:srgbClr val="E547D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حق تحريك الدعوى </a:t>
          </a:r>
          <a:endParaRPr lang="ar-IQ" sz="1400" kern="1200" dirty="0"/>
        </a:p>
      </dsp:txBody>
      <dsp:txXfrm>
        <a:off x="3756693" y="214683"/>
        <a:ext cx="1021012" cy="1021012"/>
      </dsp:txXfrm>
    </dsp:sp>
    <dsp:sp modelId="{8D0B4B1A-A574-4256-9D88-4D71A951867A}">
      <dsp:nvSpPr>
        <dsp:cNvPr id="0" name=""/>
        <dsp:cNvSpPr/>
      </dsp:nvSpPr>
      <dsp:spPr>
        <a:xfrm rot="20520000">
          <a:off x="5066978" y="2190663"/>
          <a:ext cx="305553" cy="490936"/>
        </a:xfrm>
        <a:prstGeom prst="rightArrow">
          <a:avLst>
            <a:gd name="adj1" fmla="val 60000"/>
            <a:gd name="adj2" fmla="val 50000"/>
          </a:avLst>
        </a:prstGeom>
        <a:solidFill>
          <a:schemeClr val="accent4">
            <a:hueOff val="2353328"/>
            <a:satOff val="-5819"/>
            <a:lumOff val="-30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IQ" sz="1200" kern="1200"/>
        </a:p>
      </dsp:txBody>
      <dsp:txXfrm>
        <a:off x="5069221" y="2303013"/>
        <a:ext cx="213887" cy="294562"/>
      </dsp:txXfrm>
    </dsp:sp>
    <dsp:sp modelId="{D077E5BF-43C7-4573-99DB-E3581BBB0CF2}">
      <dsp:nvSpPr>
        <dsp:cNvPr id="0" name=""/>
        <dsp:cNvSpPr/>
      </dsp:nvSpPr>
      <dsp:spPr>
        <a:xfrm>
          <a:off x="5466792" y="1399318"/>
          <a:ext cx="1443930" cy="1443930"/>
        </a:xfrm>
        <a:prstGeom prst="ellipse">
          <a:avLst/>
        </a:prstGeom>
        <a:solidFill>
          <a:schemeClr val="accent4">
            <a:hueOff val="2353328"/>
            <a:satOff val="-5819"/>
            <a:lumOff val="-308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IQ" sz="1200" kern="1200" dirty="0" smtClean="0"/>
            <a:t>المحكمة اطلقة على حالة الحماية ( الحماية الوظيفية ) لان الرابطة تقوم على اساس الوظيفة </a:t>
          </a:r>
          <a:endParaRPr lang="ar-IQ" sz="1200" kern="1200" dirty="0"/>
        </a:p>
      </dsp:txBody>
      <dsp:txXfrm>
        <a:off x="5678251" y="1610777"/>
        <a:ext cx="1021012" cy="1021012"/>
      </dsp:txXfrm>
    </dsp:sp>
    <dsp:sp modelId="{2C10D567-2A53-49BB-874E-0848D3CCA3B3}">
      <dsp:nvSpPr>
        <dsp:cNvPr id="0" name=""/>
        <dsp:cNvSpPr/>
      </dsp:nvSpPr>
      <dsp:spPr>
        <a:xfrm rot="3240000">
          <a:off x="4703134" y="3310458"/>
          <a:ext cx="305553" cy="490936"/>
        </a:xfrm>
        <a:prstGeom prst="rightArrow">
          <a:avLst>
            <a:gd name="adj1" fmla="val 60000"/>
            <a:gd name="adj2" fmla="val 50000"/>
          </a:avLst>
        </a:prstGeom>
        <a:solidFill>
          <a:schemeClr val="accent4">
            <a:hueOff val="4706656"/>
            <a:satOff val="-11638"/>
            <a:lumOff val="-6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IQ" sz="1200" kern="1200"/>
        </a:p>
      </dsp:txBody>
      <dsp:txXfrm>
        <a:off x="4722027" y="3371565"/>
        <a:ext cx="213887" cy="294562"/>
      </dsp:txXfrm>
    </dsp:sp>
    <dsp:sp modelId="{9E0A68BA-F5FB-40AB-90A6-BED6F32B7F61}">
      <dsp:nvSpPr>
        <dsp:cNvPr id="0" name=""/>
        <dsp:cNvSpPr/>
      </dsp:nvSpPr>
      <dsp:spPr>
        <a:xfrm>
          <a:off x="4732822" y="3658245"/>
          <a:ext cx="1443930" cy="1443930"/>
        </a:xfrm>
        <a:prstGeom prst="ellipse">
          <a:avLst/>
        </a:prstGeom>
        <a:solidFill>
          <a:schemeClr val="accent4">
            <a:hueOff val="4706656"/>
            <a:satOff val="-11638"/>
            <a:lumOff val="-617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IQ" sz="1200" kern="1200" dirty="0" smtClean="0"/>
            <a:t>الحماية الدبلومسية تمارسها منظمة الامم المتحدة سواء كانت الدولة عضوة او غير عضوة في المنظمة </a:t>
          </a:r>
          <a:endParaRPr lang="ar-IQ" sz="1200" kern="1200" dirty="0"/>
        </a:p>
      </dsp:txBody>
      <dsp:txXfrm>
        <a:off x="4944281" y="3869704"/>
        <a:ext cx="1021012" cy="1021012"/>
      </dsp:txXfrm>
    </dsp:sp>
    <dsp:sp modelId="{630D44D4-F386-44E3-988A-F03E0155C87E}">
      <dsp:nvSpPr>
        <dsp:cNvPr id="0" name=""/>
        <dsp:cNvSpPr/>
      </dsp:nvSpPr>
      <dsp:spPr>
        <a:xfrm rot="7560000">
          <a:off x="3525712" y="3310458"/>
          <a:ext cx="305553" cy="490936"/>
        </a:xfrm>
        <a:prstGeom prst="rightArrow">
          <a:avLst>
            <a:gd name="adj1" fmla="val 60000"/>
            <a:gd name="adj2" fmla="val 50000"/>
          </a:avLst>
        </a:prstGeom>
        <a:solidFill>
          <a:srgbClr val="59EC4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IQ" sz="1200" kern="1200"/>
        </a:p>
      </dsp:txBody>
      <dsp:txXfrm rot="10800000">
        <a:off x="3598485" y="3371565"/>
        <a:ext cx="213887" cy="294562"/>
      </dsp:txXfrm>
    </dsp:sp>
    <dsp:sp modelId="{11D012CA-DCF1-4890-9791-5599BC8D2F8A}">
      <dsp:nvSpPr>
        <dsp:cNvPr id="0" name=""/>
        <dsp:cNvSpPr/>
      </dsp:nvSpPr>
      <dsp:spPr>
        <a:xfrm>
          <a:off x="2357646" y="3658245"/>
          <a:ext cx="1443930" cy="1443930"/>
        </a:xfrm>
        <a:prstGeom prst="ellipse">
          <a:avLst/>
        </a:prstGeom>
        <a:solidFill>
          <a:srgbClr val="59EC4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IQ" sz="1200" kern="1200" dirty="0" smtClean="0">
              <a:solidFill>
                <a:schemeClr val="bg1"/>
              </a:solidFill>
            </a:rPr>
            <a:t>ثبت للمنظمة هذا الحق منذ رأي محكمة العدل الدولية   سنة 1949 في قضية مقتل وسيط الامم المتحدة في فلسطين المحتلة الكونت برنادوت </a:t>
          </a:r>
          <a:endParaRPr lang="ar-IQ" sz="1200" kern="1200" dirty="0">
            <a:solidFill>
              <a:schemeClr val="bg1"/>
            </a:solidFill>
          </a:endParaRPr>
        </a:p>
      </dsp:txBody>
      <dsp:txXfrm>
        <a:off x="2569105" y="3869704"/>
        <a:ext cx="1021012" cy="1021012"/>
      </dsp:txXfrm>
    </dsp:sp>
    <dsp:sp modelId="{BEF32191-24E3-422A-BD9D-D47C22FBD769}">
      <dsp:nvSpPr>
        <dsp:cNvPr id="0" name=""/>
        <dsp:cNvSpPr/>
      </dsp:nvSpPr>
      <dsp:spPr>
        <a:xfrm rot="11880000">
          <a:off x="3161868" y="2190663"/>
          <a:ext cx="305553" cy="490936"/>
        </a:xfrm>
        <a:prstGeom prst="rightArrow">
          <a:avLst>
            <a:gd name="adj1" fmla="val 60000"/>
            <a:gd name="adj2" fmla="val 50000"/>
          </a:avLst>
        </a:prstGeom>
        <a:solidFill>
          <a:srgbClr val="5189DB"/>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IQ" sz="1200" kern="1200"/>
        </a:p>
      </dsp:txBody>
      <dsp:txXfrm rot="10800000">
        <a:off x="3251291" y="2303013"/>
        <a:ext cx="213887" cy="294562"/>
      </dsp:txXfrm>
    </dsp:sp>
    <dsp:sp modelId="{D5120646-E161-4F34-B4B2-3F99F6B8F25F}">
      <dsp:nvSpPr>
        <dsp:cNvPr id="0" name=""/>
        <dsp:cNvSpPr/>
      </dsp:nvSpPr>
      <dsp:spPr>
        <a:xfrm>
          <a:off x="1623676" y="1399318"/>
          <a:ext cx="1443930" cy="1443930"/>
        </a:xfrm>
        <a:prstGeom prst="ellipse">
          <a:avLst/>
        </a:prstGeom>
        <a:solidFill>
          <a:srgbClr val="5189DB"/>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للمطالبة بالتعويض عن الاضرار التي تصيب موظفيها </a:t>
          </a:r>
          <a:endParaRPr lang="ar-IQ" sz="1400" kern="1200" dirty="0"/>
        </a:p>
      </dsp:txBody>
      <dsp:txXfrm>
        <a:off x="1835135" y="1610777"/>
        <a:ext cx="1021012" cy="10210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22850-CD40-4351-A3D0-57D8AD443817}">
      <dsp:nvSpPr>
        <dsp:cNvPr id="0" name=""/>
        <dsp:cNvSpPr/>
      </dsp:nvSpPr>
      <dsp:spPr>
        <a:xfrm>
          <a:off x="3629445" y="1874120"/>
          <a:ext cx="1204759" cy="1204759"/>
        </a:xfrm>
        <a:prstGeom prst="ellipse">
          <a:avLst/>
        </a:prstGeom>
        <a:solidFill>
          <a:schemeClr val="tx1">
            <a:lumMod val="5000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t>ج. حق التقاضي </a:t>
          </a:r>
          <a:endParaRPr lang="ar-IQ" sz="2400" kern="1200" dirty="0"/>
        </a:p>
      </dsp:txBody>
      <dsp:txXfrm>
        <a:off x="3805878" y="2050553"/>
        <a:ext cx="851893" cy="851893"/>
      </dsp:txXfrm>
    </dsp:sp>
    <dsp:sp modelId="{078FB959-57A6-437E-A697-0B99F1F2578E}">
      <dsp:nvSpPr>
        <dsp:cNvPr id="0" name=""/>
        <dsp:cNvSpPr/>
      </dsp:nvSpPr>
      <dsp:spPr>
        <a:xfrm rot="16200000">
          <a:off x="4080502" y="1376009"/>
          <a:ext cx="302646" cy="44232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IQ" sz="1900" kern="1200"/>
        </a:p>
      </dsp:txBody>
      <dsp:txXfrm>
        <a:off x="4125899" y="1509870"/>
        <a:ext cx="211852" cy="265392"/>
      </dsp:txXfrm>
    </dsp:sp>
    <dsp:sp modelId="{B77F2988-536F-4837-AA1A-12F2323BC31C}">
      <dsp:nvSpPr>
        <dsp:cNvPr id="0" name=""/>
        <dsp:cNvSpPr/>
      </dsp:nvSpPr>
      <dsp:spPr>
        <a:xfrm>
          <a:off x="3581353" y="2144"/>
          <a:ext cx="1300943" cy="1300943"/>
        </a:xfrm>
        <a:prstGeom prst="ellipse">
          <a:avLst/>
        </a:prstGeom>
        <a:solidFill>
          <a:schemeClr val="accent6">
            <a:lumMod val="5000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استناداً لقواعد القانون الدولي العام وفي حدود اختصاصاتها وضمن مهامها </a:t>
          </a:r>
          <a:endParaRPr lang="ar-IQ" sz="1400" kern="1200" dirty="0"/>
        </a:p>
      </dsp:txBody>
      <dsp:txXfrm>
        <a:off x="3771872" y="192663"/>
        <a:ext cx="919905" cy="919905"/>
      </dsp:txXfrm>
    </dsp:sp>
    <dsp:sp modelId="{85F3A5BF-22F6-43F5-8020-123D1E231730}">
      <dsp:nvSpPr>
        <dsp:cNvPr id="0" name=""/>
        <dsp:cNvSpPr/>
      </dsp:nvSpPr>
      <dsp:spPr>
        <a:xfrm rot="64638">
          <a:off x="4927920" y="2270555"/>
          <a:ext cx="226114" cy="44232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IQ" sz="1900" kern="1200"/>
        </a:p>
      </dsp:txBody>
      <dsp:txXfrm>
        <a:off x="4927926" y="2358381"/>
        <a:ext cx="158280" cy="265392"/>
      </dsp:txXfrm>
    </dsp:sp>
    <dsp:sp modelId="{F5B7FF36-48FC-49BB-BAEC-69986C9DD629}">
      <dsp:nvSpPr>
        <dsp:cNvPr id="0" name=""/>
        <dsp:cNvSpPr/>
      </dsp:nvSpPr>
      <dsp:spPr>
        <a:xfrm>
          <a:off x="5260524" y="1676402"/>
          <a:ext cx="1599133" cy="1668954"/>
        </a:xfrm>
        <a:prstGeom prst="ellipse">
          <a:avLst/>
        </a:prstGeom>
        <a:solidFill>
          <a:schemeClr val="tx2">
            <a:lumMod val="5000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مثالها في محكمة العدل الدولية لا يجوز للمنظمات ان تكون مدعياً او مدعى عليه امامها وانما يجوز ان تطلب رايُ افنائيا او استشارياً</a:t>
          </a:r>
          <a:endParaRPr lang="ar-IQ" sz="1400" kern="1200" dirty="0"/>
        </a:p>
      </dsp:txBody>
      <dsp:txXfrm>
        <a:off x="5494712" y="1920815"/>
        <a:ext cx="1130757" cy="1180128"/>
      </dsp:txXfrm>
    </dsp:sp>
    <dsp:sp modelId="{61D9386F-2216-437C-AC5B-10F8E8BF8E29}">
      <dsp:nvSpPr>
        <dsp:cNvPr id="0" name=""/>
        <dsp:cNvSpPr/>
      </dsp:nvSpPr>
      <dsp:spPr>
        <a:xfrm rot="5400000">
          <a:off x="4080502" y="3134669"/>
          <a:ext cx="302646" cy="44232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IQ" sz="1900" kern="1200"/>
        </a:p>
      </dsp:txBody>
      <dsp:txXfrm>
        <a:off x="4125899" y="3177736"/>
        <a:ext cx="211852" cy="265392"/>
      </dsp:txXfrm>
    </dsp:sp>
    <dsp:sp modelId="{4B8A3502-AB1D-464C-A0E9-5F842A4E5815}">
      <dsp:nvSpPr>
        <dsp:cNvPr id="0" name=""/>
        <dsp:cNvSpPr/>
      </dsp:nvSpPr>
      <dsp:spPr>
        <a:xfrm>
          <a:off x="3581353" y="3649911"/>
          <a:ext cx="1300943" cy="1300943"/>
        </a:xfrm>
        <a:prstGeom prst="ellipse">
          <a:avLst/>
        </a:prstGeom>
        <a:solidFill>
          <a:schemeClr val="accent6">
            <a:lumMod val="7500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بأستثناء المحاكم التي لا يجيز ميثاقها مثول المنظمة امامها  </a:t>
          </a:r>
          <a:endParaRPr lang="ar-IQ" sz="1400" kern="1200" dirty="0"/>
        </a:p>
      </dsp:txBody>
      <dsp:txXfrm>
        <a:off x="3771872" y="3840430"/>
        <a:ext cx="919905" cy="919905"/>
      </dsp:txXfrm>
    </dsp:sp>
    <dsp:sp modelId="{3F13579E-2BB8-4513-8D67-39D3E9EEB813}">
      <dsp:nvSpPr>
        <dsp:cNvPr id="0" name=""/>
        <dsp:cNvSpPr/>
      </dsp:nvSpPr>
      <dsp:spPr>
        <a:xfrm rot="10800000">
          <a:off x="3317081" y="2255339"/>
          <a:ext cx="220737" cy="44232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IQ" sz="1900" kern="1200"/>
        </a:p>
      </dsp:txBody>
      <dsp:txXfrm rot="10800000">
        <a:off x="3383302" y="2343803"/>
        <a:ext cx="154516" cy="265392"/>
      </dsp:txXfrm>
    </dsp:sp>
    <dsp:sp modelId="{12C54A97-EF5D-4B4E-8B05-2A38EBDD0206}">
      <dsp:nvSpPr>
        <dsp:cNvPr id="0" name=""/>
        <dsp:cNvSpPr/>
      </dsp:nvSpPr>
      <dsp:spPr>
        <a:xfrm>
          <a:off x="1602924" y="1676400"/>
          <a:ext cx="1610035" cy="1600199"/>
        </a:xfrm>
        <a:prstGeom prst="ellipse">
          <a:avLst/>
        </a:prstGeom>
        <a:solidFill>
          <a:schemeClr val="tx2">
            <a:lumMod val="7500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وفقاً لقواعد القانون الدولي يحق لها التقاضي امام محاكم التحكيم والمحاكم الدولية </a:t>
          </a:r>
          <a:endParaRPr lang="ar-IQ" sz="1400" kern="1200" dirty="0"/>
        </a:p>
      </dsp:txBody>
      <dsp:txXfrm>
        <a:off x="1838708" y="1910744"/>
        <a:ext cx="1138467" cy="11315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F7C451-63C0-4E61-9FC1-673C8555E72C}">
      <dsp:nvSpPr>
        <dsp:cNvPr id="0" name=""/>
        <dsp:cNvSpPr/>
      </dsp:nvSpPr>
      <dsp:spPr>
        <a:xfrm>
          <a:off x="3115731" y="1777805"/>
          <a:ext cx="1697821" cy="1789800"/>
        </a:xfrm>
        <a:prstGeom prst="roundRect">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1">
            <a:lnSpc>
              <a:spcPct val="90000"/>
            </a:lnSpc>
            <a:spcBef>
              <a:spcPct val="0"/>
            </a:spcBef>
            <a:spcAft>
              <a:spcPct val="35000"/>
            </a:spcAft>
          </a:pPr>
          <a:r>
            <a:rPr lang="ar-IQ" sz="1400" kern="1200" dirty="0" smtClean="0"/>
            <a:t>2. في مجال علاقاتها وفقاً لميثاقها ( للمنظمة الدولية حقوقاً تستمدها من ميثاقها مباشرة في مواجهة الدول الاعضاء وغير الاعضاء اذا اعترفت تللك الدول لها او رغبت في التعامل معها </a:t>
          </a:r>
          <a:endParaRPr lang="ar-IQ" sz="1400" kern="1200" dirty="0"/>
        </a:p>
      </dsp:txBody>
      <dsp:txXfrm>
        <a:off x="3198612" y="1860686"/>
        <a:ext cx="1532059" cy="1624038"/>
      </dsp:txXfrm>
    </dsp:sp>
    <dsp:sp modelId="{BC4DEF1B-5709-4F03-AB67-29A46FB653D5}">
      <dsp:nvSpPr>
        <dsp:cNvPr id="0" name=""/>
        <dsp:cNvSpPr/>
      </dsp:nvSpPr>
      <dsp:spPr>
        <a:xfrm rot="16122492">
          <a:off x="3703774" y="1542484"/>
          <a:ext cx="470762" cy="0"/>
        </a:xfrm>
        <a:custGeom>
          <a:avLst/>
          <a:gdLst/>
          <a:ahLst/>
          <a:cxnLst/>
          <a:rect l="0" t="0" r="0" b="0"/>
          <a:pathLst>
            <a:path>
              <a:moveTo>
                <a:pt x="0" y="0"/>
              </a:moveTo>
              <a:lnTo>
                <a:pt x="470762" y="0"/>
              </a:lnTo>
            </a:path>
          </a:pathLst>
        </a:custGeom>
        <a:noFill/>
        <a:ln w="1079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299C2B-1F65-4D63-9DAC-E684C95EFD8F}">
      <dsp:nvSpPr>
        <dsp:cNvPr id="0" name=""/>
        <dsp:cNvSpPr/>
      </dsp:nvSpPr>
      <dsp:spPr>
        <a:xfrm>
          <a:off x="2309153" y="84663"/>
          <a:ext cx="3221823" cy="1222499"/>
        </a:xfrm>
        <a:prstGeom prst="roundRect">
          <a:avLst/>
        </a:prstGeom>
        <a:solidFill>
          <a:schemeClr val="accent4">
            <a:hueOff val="3137771"/>
            <a:satOff val="-7759"/>
            <a:lumOff val="-411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rtl="1">
            <a:lnSpc>
              <a:spcPct val="90000"/>
            </a:lnSpc>
            <a:spcBef>
              <a:spcPct val="0"/>
            </a:spcBef>
            <a:spcAft>
              <a:spcPct val="35000"/>
            </a:spcAft>
          </a:pPr>
          <a:r>
            <a:rPr lang="ar-IQ" sz="1500" kern="1200" dirty="0" smtClean="0"/>
            <a:t>أ. حق التملك : تمتع الدولة بالشخصية القانونية يعني لها ذمة مالية مستقلة ولهذا تستطيع تملك الاموال المنقولة وغير المنقولة والقيام بالتصرفات القانونية عليها كالبيع والشراء والايجار والهبة وفي حدود ميثاقها </a:t>
          </a:r>
          <a:endParaRPr lang="ar-IQ" sz="1500" kern="1200" dirty="0"/>
        </a:p>
      </dsp:txBody>
      <dsp:txXfrm>
        <a:off x="2368830" y="144340"/>
        <a:ext cx="3102469" cy="1103145"/>
      </dsp:txXfrm>
    </dsp:sp>
    <dsp:sp modelId="{85BCE60E-6CBD-41AA-A095-FC87C7400DE0}">
      <dsp:nvSpPr>
        <dsp:cNvPr id="0" name=""/>
        <dsp:cNvSpPr/>
      </dsp:nvSpPr>
      <dsp:spPr>
        <a:xfrm rot="1321992">
          <a:off x="4793050" y="3121571"/>
          <a:ext cx="561444" cy="0"/>
        </a:xfrm>
        <a:custGeom>
          <a:avLst/>
          <a:gdLst/>
          <a:ahLst/>
          <a:cxnLst/>
          <a:rect l="0" t="0" r="0" b="0"/>
          <a:pathLst>
            <a:path>
              <a:moveTo>
                <a:pt x="0" y="0"/>
              </a:moveTo>
              <a:lnTo>
                <a:pt x="561444" y="0"/>
              </a:lnTo>
            </a:path>
          </a:pathLst>
        </a:custGeom>
        <a:noFill/>
        <a:ln w="1079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B4542B-C4A4-46B7-90FF-C91A4A27CB15}">
      <dsp:nvSpPr>
        <dsp:cNvPr id="0" name=""/>
        <dsp:cNvSpPr/>
      </dsp:nvSpPr>
      <dsp:spPr>
        <a:xfrm>
          <a:off x="5333993" y="2667002"/>
          <a:ext cx="1639041" cy="1783081"/>
        </a:xfrm>
        <a:prstGeom prst="round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1">
            <a:lnSpc>
              <a:spcPct val="90000"/>
            </a:lnSpc>
            <a:spcBef>
              <a:spcPct val="0"/>
            </a:spcBef>
            <a:spcAft>
              <a:spcPct val="35000"/>
            </a:spcAft>
          </a:pPr>
          <a:r>
            <a:rPr lang="ar-IQ" sz="1400" kern="1200" dirty="0" smtClean="0"/>
            <a:t>ج. حق التقاضي : فلها ان تكون مدعي او مدعى عليه امام المحاكم نتيجة تمتعها بالحقوق وامام دولة عضوة او لا ولها ايضا ان تمثل بشخصيتها الخاصة للادعاء بحقوقها او ترد ادعاءات ضدها .</a:t>
          </a:r>
          <a:endParaRPr lang="ar-IQ" sz="1400" kern="1200" dirty="0"/>
        </a:p>
      </dsp:txBody>
      <dsp:txXfrm>
        <a:off x="5414004" y="2747013"/>
        <a:ext cx="1479019" cy="1623059"/>
      </dsp:txXfrm>
    </dsp:sp>
    <dsp:sp modelId="{48C7B9AF-F435-4211-9723-A9DCED78DBB0}">
      <dsp:nvSpPr>
        <dsp:cNvPr id="0" name=""/>
        <dsp:cNvSpPr/>
      </dsp:nvSpPr>
      <dsp:spPr>
        <a:xfrm rot="9338400">
          <a:off x="2695225" y="3147837"/>
          <a:ext cx="440096" cy="0"/>
        </a:xfrm>
        <a:custGeom>
          <a:avLst/>
          <a:gdLst/>
          <a:ahLst/>
          <a:cxnLst/>
          <a:rect l="0" t="0" r="0" b="0"/>
          <a:pathLst>
            <a:path>
              <a:moveTo>
                <a:pt x="0" y="0"/>
              </a:moveTo>
              <a:lnTo>
                <a:pt x="440096" y="0"/>
              </a:lnTo>
            </a:path>
          </a:pathLst>
        </a:custGeom>
        <a:noFill/>
        <a:ln w="1079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BBF145-767F-407C-8910-75C1A46C5F95}">
      <dsp:nvSpPr>
        <dsp:cNvPr id="0" name=""/>
        <dsp:cNvSpPr/>
      </dsp:nvSpPr>
      <dsp:spPr>
        <a:xfrm>
          <a:off x="1066805" y="2743204"/>
          <a:ext cx="1648010" cy="1736976"/>
        </a:xfrm>
        <a:prstGeom prst="roundRect">
          <a:avLst/>
        </a:prstGeom>
        <a:solidFill>
          <a:schemeClr val="accent4">
            <a:hueOff val="9413312"/>
            <a:satOff val="-23276"/>
            <a:lumOff val="-1235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ar-IQ" sz="1600" kern="1200" dirty="0" smtClean="0"/>
            <a:t>ب. حق التعاقد لتسيير امورها اليومية (سواء التعاقد على الخدمات او سلع ومواد تحتاجها المنظمة لتنفيذ مهامها    </a:t>
          </a:r>
          <a:endParaRPr lang="ar-IQ" sz="1600" kern="1200" dirty="0"/>
        </a:p>
      </dsp:txBody>
      <dsp:txXfrm>
        <a:off x="1147254" y="2823653"/>
        <a:ext cx="1487112" cy="15760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34F7D-4CFF-48ED-9655-FD6764A80EA6}">
      <dsp:nvSpPr>
        <dsp:cNvPr id="0" name=""/>
        <dsp:cNvSpPr/>
      </dsp:nvSpPr>
      <dsp:spPr>
        <a:xfrm>
          <a:off x="3147428" y="1523225"/>
          <a:ext cx="814971" cy="589136"/>
        </a:xfrm>
        <a:custGeom>
          <a:avLst/>
          <a:gdLst/>
          <a:ahLst/>
          <a:cxnLst/>
          <a:rect l="0" t="0" r="0" b="0"/>
          <a:pathLst>
            <a:path>
              <a:moveTo>
                <a:pt x="814971" y="0"/>
              </a:moveTo>
              <a:lnTo>
                <a:pt x="814971" y="589136"/>
              </a:lnTo>
              <a:lnTo>
                <a:pt x="0" y="589136"/>
              </a:lnTo>
            </a:path>
          </a:pathLst>
        </a:custGeom>
        <a:noFill/>
        <a:ln w="15875" cap="flat" cmpd="sng" algn="ctr">
          <a:solidFill>
            <a:srgbClr val="5BD078">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7E1C7EE-88DA-4E75-B556-126B929C5928}">
      <dsp:nvSpPr>
        <dsp:cNvPr id="0" name=""/>
        <dsp:cNvSpPr/>
      </dsp:nvSpPr>
      <dsp:spPr>
        <a:xfrm>
          <a:off x="3962400" y="1523225"/>
          <a:ext cx="2782813" cy="1806684"/>
        </a:xfrm>
        <a:custGeom>
          <a:avLst/>
          <a:gdLst/>
          <a:ahLst/>
          <a:cxnLst/>
          <a:rect l="0" t="0" r="0" b="0"/>
          <a:pathLst>
            <a:path>
              <a:moveTo>
                <a:pt x="0" y="0"/>
              </a:moveTo>
              <a:lnTo>
                <a:pt x="0" y="1600486"/>
              </a:lnTo>
              <a:lnTo>
                <a:pt x="2782813" y="1600486"/>
              </a:lnTo>
              <a:lnTo>
                <a:pt x="2782813" y="1806684"/>
              </a:lnTo>
            </a:path>
          </a:pathLst>
        </a:custGeom>
        <a:noFill/>
        <a:ln w="15875" cap="flat" cmpd="sng" algn="ctr">
          <a:solidFill>
            <a:srgbClr val="5BD078">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BB07E08-B661-4969-BCDA-1C233355C1B1}">
      <dsp:nvSpPr>
        <dsp:cNvPr id="0" name=""/>
        <dsp:cNvSpPr/>
      </dsp:nvSpPr>
      <dsp:spPr>
        <a:xfrm>
          <a:off x="3915432" y="1523225"/>
          <a:ext cx="91440" cy="1806684"/>
        </a:xfrm>
        <a:custGeom>
          <a:avLst/>
          <a:gdLst/>
          <a:ahLst/>
          <a:cxnLst/>
          <a:rect l="0" t="0" r="0" b="0"/>
          <a:pathLst>
            <a:path>
              <a:moveTo>
                <a:pt x="46967" y="0"/>
              </a:moveTo>
              <a:lnTo>
                <a:pt x="46967" y="1600486"/>
              </a:lnTo>
              <a:lnTo>
                <a:pt x="45720" y="1600486"/>
              </a:lnTo>
              <a:lnTo>
                <a:pt x="45720" y="1806684"/>
              </a:lnTo>
            </a:path>
          </a:pathLst>
        </a:custGeom>
        <a:noFill/>
        <a:ln w="15875" cap="flat" cmpd="sng" algn="ctr">
          <a:solidFill>
            <a:srgbClr val="5BD078">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3D83383-5A3B-4296-B06E-E8BE7DCF5379}">
      <dsp:nvSpPr>
        <dsp:cNvPr id="0" name=""/>
        <dsp:cNvSpPr/>
      </dsp:nvSpPr>
      <dsp:spPr>
        <a:xfrm>
          <a:off x="1178339" y="1523225"/>
          <a:ext cx="2784060" cy="1806684"/>
        </a:xfrm>
        <a:custGeom>
          <a:avLst/>
          <a:gdLst/>
          <a:ahLst/>
          <a:cxnLst/>
          <a:rect l="0" t="0" r="0" b="0"/>
          <a:pathLst>
            <a:path>
              <a:moveTo>
                <a:pt x="2784060" y="0"/>
              </a:moveTo>
              <a:lnTo>
                <a:pt x="2784060" y="1600486"/>
              </a:lnTo>
              <a:lnTo>
                <a:pt x="0" y="1600486"/>
              </a:lnTo>
              <a:lnTo>
                <a:pt x="0" y="1806684"/>
              </a:lnTo>
            </a:path>
          </a:pathLst>
        </a:custGeom>
        <a:noFill/>
        <a:ln w="15875" cap="flat" cmpd="sng" algn="ctr">
          <a:solidFill>
            <a:srgbClr val="5BD078">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B4E4E10-8579-4653-BE0A-D2668A82A7CD}">
      <dsp:nvSpPr>
        <dsp:cNvPr id="0" name=""/>
        <dsp:cNvSpPr/>
      </dsp:nvSpPr>
      <dsp:spPr>
        <a:xfrm>
          <a:off x="3020518" y="541332"/>
          <a:ext cx="1883762" cy="981893"/>
        </a:xfrm>
        <a:prstGeom prst="arc">
          <a:avLst>
            <a:gd name="adj1" fmla="val 13200000"/>
            <a:gd name="adj2" fmla="val 192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D25093B-54AB-4696-B1C0-4F779052B78F}">
      <dsp:nvSpPr>
        <dsp:cNvPr id="0" name=""/>
        <dsp:cNvSpPr/>
      </dsp:nvSpPr>
      <dsp:spPr>
        <a:xfrm>
          <a:off x="3020518" y="541332"/>
          <a:ext cx="1883762" cy="981893"/>
        </a:xfrm>
        <a:prstGeom prst="arc">
          <a:avLst>
            <a:gd name="adj1" fmla="val 2400000"/>
            <a:gd name="adj2" fmla="val 84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8EDA233-E231-47D7-B143-4A7E413326F7}">
      <dsp:nvSpPr>
        <dsp:cNvPr id="0" name=""/>
        <dsp:cNvSpPr/>
      </dsp:nvSpPr>
      <dsp:spPr>
        <a:xfrm>
          <a:off x="2078637" y="718073"/>
          <a:ext cx="3767525" cy="628411"/>
        </a:xfrm>
        <a:prstGeom prst="rect">
          <a:avLst/>
        </a:prstGeom>
        <a:noFill/>
        <a:ln w="9525" cap="flat" cmpd="sng" algn="ctr">
          <a:no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IQ" sz="2400" kern="1200" dirty="0">
              <a:solidFill>
                <a:schemeClr val="tx1"/>
              </a:solidFill>
              <a:latin typeface="Candara"/>
              <a:ea typeface="+mn-ea"/>
              <a:cs typeface="Arial"/>
            </a:rPr>
            <a:t>النتائج التي تترتب على تمتع المنظمة بالشخصية القانونية الدولية</a:t>
          </a:r>
          <a:endParaRPr lang="ar-SA" sz="2400" kern="1200" dirty="0">
            <a:solidFill>
              <a:schemeClr val="tx1"/>
            </a:solidFill>
            <a:latin typeface="Candara"/>
            <a:ea typeface="+mn-ea"/>
            <a:cs typeface="Arial"/>
          </a:endParaRPr>
        </a:p>
      </dsp:txBody>
      <dsp:txXfrm>
        <a:off x="2078637" y="718073"/>
        <a:ext cx="3767525" cy="628411"/>
      </dsp:txXfrm>
    </dsp:sp>
    <dsp:sp modelId="{765EE983-5FE3-4308-9114-39CD1849E582}">
      <dsp:nvSpPr>
        <dsp:cNvPr id="0" name=""/>
        <dsp:cNvSpPr/>
      </dsp:nvSpPr>
      <dsp:spPr>
        <a:xfrm>
          <a:off x="589900" y="3329910"/>
          <a:ext cx="1176877" cy="981893"/>
        </a:xfrm>
        <a:prstGeom prst="arc">
          <a:avLst>
            <a:gd name="adj1" fmla="val 13200000"/>
            <a:gd name="adj2" fmla="val 192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A0B1E68-7C88-4981-8FC2-D0B39FD51ADE}">
      <dsp:nvSpPr>
        <dsp:cNvPr id="0" name=""/>
        <dsp:cNvSpPr/>
      </dsp:nvSpPr>
      <dsp:spPr>
        <a:xfrm>
          <a:off x="589900" y="3329910"/>
          <a:ext cx="1176877" cy="981893"/>
        </a:xfrm>
        <a:prstGeom prst="arc">
          <a:avLst>
            <a:gd name="adj1" fmla="val 2400000"/>
            <a:gd name="adj2" fmla="val 84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3B6423-8BF0-449F-AF30-7573880BD2D6}">
      <dsp:nvSpPr>
        <dsp:cNvPr id="0" name=""/>
        <dsp:cNvSpPr/>
      </dsp:nvSpPr>
      <dsp:spPr>
        <a:xfrm>
          <a:off x="1461" y="3506650"/>
          <a:ext cx="2353755" cy="628411"/>
        </a:xfrm>
        <a:prstGeom prst="rect">
          <a:avLst/>
        </a:prstGeom>
        <a:noFill/>
        <a:ln w="9525" cap="flat" cmpd="sng" algn="ctr">
          <a:no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IQ" sz="2400" kern="1200" dirty="0">
              <a:solidFill>
                <a:schemeClr val="tx1"/>
              </a:solidFill>
              <a:latin typeface="Candara"/>
              <a:ea typeface="+mn-ea"/>
              <a:cs typeface="Arial"/>
            </a:rPr>
            <a:t>3. مسؤوليتها وفقاً للقانون الداخلي </a:t>
          </a:r>
          <a:endParaRPr lang="ar-SA" sz="2400" kern="1200" dirty="0">
            <a:solidFill>
              <a:schemeClr val="tx1"/>
            </a:solidFill>
            <a:latin typeface="Candara"/>
            <a:ea typeface="+mn-ea"/>
            <a:cs typeface="Arial"/>
          </a:endParaRPr>
        </a:p>
      </dsp:txBody>
      <dsp:txXfrm>
        <a:off x="1461" y="3506650"/>
        <a:ext cx="2353755" cy="628411"/>
      </dsp:txXfrm>
    </dsp:sp>
    <dsp:sp modelId="{AE7BDCD5-BC72-4D7F-8631-460874BFDF22}">
      <dsp:nvSpPr>
        <dsp:cNvPr id="0" name=""/>
        <dsp:cNvSpPr/>
      </dsp:nvSpPr>
      <dsp:spPr>
        <a:xfrm>
          <a:off x="3364382" y="3329910"/>
          <a:ext cx="1193540" cy="981893"/>
        </a:xfrm>
        <a:prstGeom prst="arc">
          <a:avLst>
            <a:gd name="adj1" fmla="val 13200000"/>
            <a:gd name="adj2" fmla="val 192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0A25521-9F3C-4EC6-91D7-02F988687BB2}">
      <dsp:nvSpPr>
        <dsp:cNvPr id="0" name=""/>
        <dsp:cNvSpPr/>
      </dsp:nvSpPr>
      <dsp:spPr>
        <a:xfrm>
          <a:off x="3364382" y="3329910"/>
          <a:ext cx="1193540" cy="981893"/>
        </a:xfrm>
        <a:prstGeom prst="arc">
          <a:avLst>
            <a:gd name="adj1" fmla="val 2400000"/>
            <a:gd name="adj2" fmla="val 84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97F6C5D-608A-49DA-982B-C7502CBAD60D}">
      <dsp:nvSpPr>
        <dsp:cNvPr id="0" name=""/>
        <dsp:cNvSpPr/>
      </dsp:nvSpPr>
      <dsp:spPr>
        <a:xfrm>
          <a:off x="2767612" y="3506650"/>
          <a:ext cx="2387081" cy="628411"/>
        </a:xfrm>
        <a:prstGeom prst="rect">
          <a:avLst/>
        </a:prstGeom>
        <a:noFill/>
        <a:ln w="9525" cap="flat" cmpd="sng" algn="ctr">
          <a:no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IQ" sz="2400" kern="1200" dirty="0">
              <a:solidFill>
                <a:schemeClr val="tx1"/>
              </a:solidFill>
              <a:latin typeface="Candara"/>
              <a:ea typeface="+mn-ea"/>
              <a:cs typeface="Arial"/>
            </a:rPr>
            <a:t>2. مسؤولية المنظمة بمقتضى ميثاقها</a:t>
          </a:r>
          <a:endParaRPr lang="ar-SA" sz="2400" kern="1200" dirty="0">
            <a:solidFill>
              <a:schemeClr val="tx1"/>
            </a:solidFill>
            <a:latin typeface="Candara"/>
            <a:ea typeface="+mn-ea"/>
            <a:cs typeface="Arial"/>
          </a:endParaRPr>
        </a:p>
      </dsp:txBody>
      <dsp:txXfrm>
        <a:off x="2767612" y="3506650"/>
        <a:ext cx="2387081" cy="628411"/>
      </dsp:txXfrm>
    </dsp:sp>
    <dsp:sp modelId="{55C9813A-33DF-47C9-BA5F-DC78D884A37E}">
      <dsp:nvSpPr>
        <dsp:cNvPr id="0" name=""/>
        <dsp:cNvSpPr/>
      </dsp:nvSpPr>
      <dsp:spPr>
        <a:xfrm>
          <a:off x="6156151" y="3329910"/>
          <a:ext cx="1178124" cy="981893"/>
        </a:xfrm>
        <a:prstGeom prst="arc">
          <a:avLst>
            <a:gd name="adj1" fmla="val 13200000"/>
            <a:gd name="adj2" fmla="val 192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6212918-634D-4AFB-B994-38786716F1C0}">
      <dsp:nvSpPr>
        <dsp:cNvPr id="0" name=""/>
        <dsp:cNvSpPr/>
      </dsp:nvSpPr>
      <dsp:spPr>
        <a:xfrm>
          <a:off x="6156151" y="3329910"/>
          <a:ext cx="1178124" cy="981893"/>
        </a:xfrm>
        <a:prstGeom prst="arc">
          <a:avLst>
            <a:gd name="adj1" fmla="val 2400000"/>
            <a:gd name="adj2" fmla="val 84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6DAC420-BE17-4FB1-AB6C-1B255FF2EBA8}">
      <dsp:nvSpPr>
        <dsp:cNvPr id="0" name=""/>
        <dsp:cNvSpPr/>
      </dsp:nvSpPr>
      <dsp:spPr>
        <a:xfrm>
          <a:off x="5567088" y="3506650"/>
          <a:ext cx="2356249" cy="628411"/>
        </a:xfrm>
        <a:prstGeom prst="rect">
          <a:avLst/>
        </a:prstGeom>
        <a:noFill/>
        <a:ln w="9525" cap="flat" cmpd="sng" algn="ctr">
          <a:no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IQ" sz="2400" kern="1200" dirty="0">
              <a:solidFill>
                <a:schemeClr val="tx1"/>
              </a:solidFill>
              <a:latin typeface="Candara"/>
              <a:ea typeface="+mn-ea"/>
              <a:cs typeface="Arial"/>
            </a:rPr>
            <a:t>1. مسؤوليتها في نطاق القانون الدولي العام </a:t>
          </a:r>
          <a:endParaRPr lang="ar-SA" sz="2400" kern="1200" dirty="0">
            <a:solidFill>
              <a:schemeClr val="tx1"/>
            </a:solidFill>
            <a:latin typeface="Candara"/>
            <a:ea typeface="+mn-ea"/>
            <a:cs typeface="Arial"/>
          </a:endParaRPr>
        </a:p>
      </dsp:txBody>
      <dsp:txXfrm>
        <a:off x="5567088" y="3506650"/>
        <a:ext cx="2356249" cy="628411"/>
      </dsp:txXfrm>
    </dsp:sp>
    <dsp:sp modelId="{0B4A7D8E-177A-42C8-8674-89885C9C8DEA}">
      <dsp:nvSpPr>
        <dsp:cNvPr id="0" name=""/>
        <dsp:cNvSpPr/>
      </dsp:nvSpPr>
      <dsp:spPr>
        <a:xfrm>
          <a:off x="2283362" y="1935621"/>
          <a:ext cx="981893" cy="981893"/>
        </a:xfrm>
        <a:prstGeom prst="arc">
          <a:avLst>
            <a:gd name="adj1" fmla="val 13200000"/>
            <a:gd name="adj2" fmla="val 192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F1299F0-A775-4706-818F-6ECADDEF817E}">
      <dsp:nvSpPr>
        <dsp:cNvPr id="0" name=""/>
        <dsp:cNvSpPr/>
      </dsp:nvSpPr>
      <dsp:spPr>
        <a:xfrm>
          <a:off x="2283362" y="1935621"/>
          <a:ext cx="981893" cy="981893"/>
        </a:xfrm>
        <a:prstGeom prst="arc">
          <a:avLst>
            <a:gd name="adj1" fmla="val 2400000"/>
            <a:gd name="adj2" fmla="val 8400000"/>
          </a:avLst>
        </a:prstGeom>
        <a:noFill/>
        <a:ln w="15875" cap="flat" cmpd="sng" algn="ctr">
          <a:solidFill>
            <a:srgbClr val="4584D3">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891E98A-38DF-48E5-9059-80CBCDC3A9D6}">
      <dsp:nvSpPr>
        <dsp:cNvPr id="0" name=""/>
        <dsp:cNvSpPr/>
      </dsp:nvSpPr>
      <dsp:spPr>
        <a:xfrm>
          <a:off x="1792415" y="2112362"/>
          <a:ext cx="1963787" cy="628411"/>
        </a:xfrm>
        <a:prstGeom prst="rect">
          <a:avLst/>
        </a:prstGeom>
        <a:noFill/>
        <a:ln w="9525" cap="flat" cmpd="sng" algn="ctr">
          <a:no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IQ" sz="2400" kern="1200" dirty="0">
              <a:solidFill>
                <a:schemeClr val="tx1"/>
              </a:solidFill>
              <a:latin typeface="Candara"/>
              <a:ea typeface="+mn-ea"/>
              <a:cs typeface="Arial"/>
            </a:rPr>
            <a:t>ثانياً:مسؤولية المنظمة الدولية</a:t>
          </a:r>
          <a:endParaRPr lang="ar-SA" sz="2400" kern="1200" dirty="0">
            <a:solidFill>
              <a:schemeClr val="tx1"/>
            </a:solidFill>
            <a:latin typeface="Candara"/>
            <a:ea typeface="+mn-ea"/>
            <a:cs typeface="Arial"/>
          </a:endParaRPr>
        </a:p>
      </dsp:txBody>
      <dsp:txXfrm>
        <a:off x="1792415" y="2112362"/>
        <a:ext cx="1963787" cy="6284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8F431-B740-482F-B622-5F9B49AF1C40}">
      <dsp:nvSpPr>
        <dsp:cNvPr id="0" name=""/>
        <dsp:cNvSpPr/>
      </dsp:nvSpPr>
      <dsp:spPr>
        <a:xfrm>
          <a:off x="2378491" y="549691"/>
          <a:ext cx="3812668" cy="3812668"/>
        </a:xfrm>
        <a:prstGeom prst="blockArc">
          <a:avLst>
            <a:gd name="adj1" fmla="val 10800000"/>
            <a:gd name="adj2" fmla="val 16200000"/>
            <a:gd name="adj3" fmla="val 4635"/>
          </a:avLst>
        </a:prstGeom>
        <a:solidFill>
          <a:schemeClr val="accent4">
            <a:hueOff val="9413312"/>
            <a:satOff val="-23276"/>
            <a:lumOff val="-12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EC3E42-0D53-45C7-B328-61076DF8405F}">
      <dsp:nvSpPr>
        <dsp:cNvPr id="0" name=""/>
        <dsp:cNvSpPr/>
      </dsp:nvSpPr>
      <dsp:spPr>
        <a:xfrm>
          <a:off x="2398965" y="570165"/>
          <a:ext cx="3812668" cy="3812668"/>
        </a:xfrm>
        <a:prstGeom prst="blockArc">
          <a:avLst>
            <a:gd name="adj1" fmla="val 5400000"/>
            <a:gd name="adj2" fmla="val 10800000"/>
            <a:gd name="adj3" fmla="val 4635"/>
          </a:avLst>
        </a:prstGeom>
        <a:solidFill>
          <a:schemeClr val="accent4">
            <a:hueOff val="6275542"/>
            <a:satOff val="-15517"/>
            <a:lumOff val="-823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18238B-2BF8-4E56-B105-2BC37AD17147}">
      <dsp:nvSpPr>
        <dsp:cNvPr id="0" name=""/>
        <dsp:cNvSpPr/>
      </dsp:nvSpPr>
      <dsp:spPr>
        <a:xfrm>
          <a:off x="2398965" y="570165"/>
          <a:ext cx="3812668" cy="3812668"/>
        </a:xfrm>
        <a:prstGeom prst="blockArc">
          <a:avLst>
            <a:gd name="adj1" fmla="val 0"/>
            <a:gd name="adj2" fmla="val 5400000"/>
            <a:gd name="adj3" fmla="val 4635"/>
          </a:avLst>
        </a:prstGeom>
        <a:solidFill>
          <a:schemeClr val="accent4">
            <a:hueOff val="3137771"/>
            <a:satOff val="-7759"/>
            <a:lumOff val="-411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39C8B9-2E28-4BF6-859C-12EF77675E03}">
      <dsp:nvSpPr>
        <dsp:cNvPr id="0" name=""/>
        <dsp:cNvSpPr/>
      </dsp:nvSpPr>
      <dsp:spPr>
        <a:xfrm>
          <a:off x="2398965" y="570165"/>
          <a:ext cx="3812668" cy="3812668"/>
        </a:xfrm>
        <a:prstGeom prst="blockArc">
          <a:avLst>
            <a:gd name="adj1" fmla="val 16200000"/>
            <a:gd name="adj2" fmla="val 0"/>
            <a:gd name="adj3" fmla="val 4635"/>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4C982F-9497-4F2D-8C6F-FB15599FEA7A}">
      <dsp:nvSpPr>
        <dsp:cNvPr id="0" name=""/>
        <dsp:cNvSpPr/>
      </dsp:nvSpPr>
      <dsp:spPr>
        <a:xfrm>
          <a:off x="3297936" y="1599883"/>
          <a:ext cx="2014727" cy="1753232"/>
        </a:xfrm>
        <a:prstGeom prst="ellipse">
          <a:avLst/>
        </a:prstGeom>
        <a:solidFill>
          <a:srgbClr val="C00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IQ" sz="2000" kern="1200" dirty="0" smtClean="0"/>
            <a:t>1. مسؤولية المنظمة الدولية في نطاق القانون الدولي العام </a:t>
          </a:r>
          <a:endParaRPr lang="ar-IQ" sz="2000" kern="1200" dirty="0"/>
        </a:p>
      </dsp:txBody>
      <dsp:txXfrm>
        <a:off x="3592986" y="1856638"/>
        <a:ext cx="1424627" cy="1239722"/>
      </dsp:txXfrm>
    </dsp:sp>
    <dsp:sp modelId="{E932C363-0208-419B-A2FF-3F0E0DA71155}">
      <dsp:nvSpPr>
        <dsp:cNvPr id="0" name=""/>
        <dsp:cNvSpPr/>
      </dsp:nvSpPr>
      <dsp:spPr>
        <a:xfrm>
          <a:off x="3691668" y="716"/>
          <a:ext cx="1227262" cy="1227262"/>
        </a:xfrm>
        <a:prstGeom prst="ellipse">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قد تخل المنظمة بعقد او اتفاق مع دولة عضوة او غير عضوة </a:t>
          </a:r>
          <a:endParaRPr lang="ar-IQ" sz="1400" kern="1200" dirty="0"/>
        </a:p>
      </dsp:txBody>
      <dsp:txXfrm>
        <a:off x="3871396" y="180444"/>
        <a:ext cx="867806" cy="867806"/>
      </dsp:txXfrm>
    </dsp:sp>
    <dsp:sp modelId="{BADF186C-6D10-413D-9813-ABDB5612F7E7}">
      <dsp:nvSpPr>
        <dsp:cNvPr id="0" name=""/>
        <dsp:cNvSpPr/>
      </dsp:nvSpPr>
      <dsp:spPr>
        <a:xfrm>
          <a:off x="5553821" y="1862868"/>
          <a:ext cx="1227262" cy="1227262"/>
        </a:xfrm>
        <a:prstGeom prst="ellipse">
          <a:avLst/>
        </a:prstGeom>
        <a:solidFill>
          <a:srgbClr val="EC406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الفقه ذهب في هذه المسؤولية ثلاث اتجاهات </a:t>
          </a:r>
          <a:endParaRPr lang="ar-IQ" sz="1400" kern="1200" dirty="0"/>
        </a:p>
      </dsp:txBody>
      <dsp:txXfrm>
        <a:off x="5733549" y="2042596"/>
        <a:ext cx="867806" cy="867806"/>
      </dsp:txXfrm>
    </dsp:sp>
    <dsp:sp modelId="{85B32176-AAA9-464A-B301-F515BF0AAD79}">
      <dsp:nvSpPr>
        <dsp:cNvPr id="0" name=""/>
        <dsp:cNvSpPr/>
      </dsp:nvSpPr>
      <dsp:spPr>
        <a:xfrm>
          <a:off x="3452726" y="3725021"/>
          <a:ext cx="1705146" cy="1227262"/>
        </a:xfrm>
        <a:prstGeom prst="ellipse">
          <a:avLst/>
        </a:prstGeom>
        <a:solidFill>
          <a:srgbClr val="7030A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في الحالتين تقوم مسؤوليتها شأنها شأن المسؤلية العقدية او التقصيرية للدولة</a:t>
          </a:r>
          <a:endParaRPr lang="ar-IQ" sz="1400" kern="1200" dirty="0"/>
        </a:p>
      </dsp:txBody>
      <dsp:txXfrm>
        <a:off x="3702439" y="3904749"/>
        <a:ext cx="1205720" cy="867806"/>
      </dsp:txXfrm>
    </dsp:sp>
    <dsp:sp modelId="{951306C1-1F99-45A5-9350-E99766A97CB4}">
      <dsp:nvSpPr>
        <dsp:cNvPr id="0" name=""/>
        <dsp:cNvSpPr/>
      </dsp:nvSpPr>
      <dsp:spPr>
        <a:xfrm>
          <a:off x="1829516" y="1862868"/>
          <a:ext cx="1227262" cy="1227262"/>
        </a:xfrm>
        <a:prstGeom prst="ellipse">
          <a:avLst/>
        </a:prstGeom>
        <a:solidFill>
          <a:srgbClr val="00B0F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قد تخل المنظمة بعقد او اتفاق مع منظمة اخرى </a:t>
          </a:r>
          <a:endParaRPr lang="ar-IQ" sz="1400" kern="1200" dirty="0"/>
        </a:p>
      </dsp:txBody>
      <dsp:txXfrm>
        <a:off x="2009244" y="2042596"/>
        <a:ext cx="867806" cy="8678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016E8-9C01-4109-9703-ECC634AE6D9C}">
      <dsp:nvSpPr>
        <dsp:cNvPr id="0" name=""/>
        <dsp:cNvSpPr/>
      </dsp:nvSpPr>
      <dsp:spPr>
        <a:xfrm>
          <a:off x="3585818" y="1994310"/>
          <a:ext cx="1421085" cy="1421085"/>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الاتجاه الاول: الدول الاعضاء هم من يتحملون المسؤولية بصورة مباشرة </a:t>
          </a:r>
          <a:endParaRPr lang="ar-IQ" sz="1400" kern="1200" dirty="0"/>
        </a:p>
      </dsp:txBody>
      <dsp:txXfrm>
        <a:off x="3793931" y="2202423"/>
        <a:ext cx="1004859" cy="1004859"/>
      </dsp:txXfrm>
    </dsp:sp>
    <dsp:sp modelId="{95BB93D5-F052-41B1-9063-9F4ABE7C0F8B}">
      <dsp:nvSpPr>
        <dsp:cNvPr id="0" name=""/>
        <dsp:cNvSpPr/>
      </dsp:nvSpPr>
      <dsp:spPr>
        <a:xfrm rot="16200000">
          <a:off x="4144974" y="1475659"/>
          <a:ext cx="302773" cy="48316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IQ" sz="2200" kern="1200"/>
        </a:p>
      </dsp:txBody>
      <dsp:txXfrm>
        <a:off x="4190390" y="1617709"/>
        <a:ext cx="211941" cy="289901"/>
      </dsp:txXfrm>
    </dsp:sp>
    <dsp:sp modelId="{12631CB4-74BA-4023-80F3-24C50B81DC6A}">
      <dsp:nvSpPr>
        <dsp:cNvPr id="0" name=""/>
        <dsp:cNvSpPr/>
      </dsp:nvSpPr>
      <dsp:spPr>
        <a:xfrm>
          <a:off x="3370339" y="1954"/>
          <a:ext cx="1852043" cy="1421085"/>
        </a:xfrm>
        <a:prstGeom prst="ellipse">
          <a:avLst/>
        </a:prstGeom>
        <a:solidFill>
          <a:srgbClr val="92D05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الدول هم الذين انشأوا المنظمات الدولية  </a:t>
          </a:r>
          <a:endParaRPr lang="ar-IQ" sz="1400" kern="1200" dirty="0"/>
        </a:p>
      </dsp:txBody>
      <dsp:txXfrm>
        <a:off x="3641564" y="210067"/>
        <a:ext cx="1309593" cy="1004859"/>
      </dsp:txXfrm>
    </dsp:sp>
    <dsp:sp modelId="{E87C629B-3804-4A1F-B77A-99FA4C55BCC9}">
      <dsp:nvSpPr>
        <dsp:cNvPr id="0" name=""/>
        <dsp:cNvSpPr/>
      </dsp:nvSpPr>
      <dsp:spPr>
        <a:xfrm rot="20520000">
          <a:off x="5056060" y="2179604"/>
          <a:ext cx="226657" cy="483169"/>
        </a:xfrm>
        <a:prstGeom prst="rightArrow">
          <a:avLst>
            <a:gd name="adj1" fmla="val 60000"/>
            <a:gd name="adj2" fmla="val 50000"/>
          </a:avLst>
        </a:prstGeom>
        <a:solidFill>
          <a:schemeClr val="accent2">
            <a:hueOff val="-37168"/>
            <a:satOff val="-9875"/>
            <a:lumOff val="-402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IQ" sz="2200" kern="1200"/>
        </a:p>
      </dsp:txBody>
      <dsp:txXfrm>
        <a:off x="5057724" y="2286744"/>
        <a:ext cx="158660" cy="289901"/>
      </dsp:txXfrm>
    </dsp:sp>
    <dsp:sp modelId="{113D0C3B-2460-42E5-A853-6658E05365D0}">
      <dsp:nvSpPr>
        <dsp:cNvPr id="0" name=""/>
        <dsp:cNvSpPr/>
      </dsp:nvSpPr>
      <dsp:spPr>
        <a:xfrm>
          <a:off x="5357538" y="914398"/>
          <a:ext cx="1667331" cy="2349565"/>
        </a:xfrm>
        <a:prstGeom prst="ellipse">
          <a:avLst/>
        </a:prstGeom>
        <a:solidFill>
          <a:schemeClr val="accent2">
            <a:hueOff val="-37168"/>
            <a:satOff val="-9875"/>
            <a:lumOff val="-402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IQ" sz="1200" kern="1200" dirty="0" smtClean="0"/>
            <a:t>. نلاحظ هذا الاتجاه ينكر الشخصية الشخصية القانونية للمنظمة الدولية وهو امر غير مقبول والاساس الذي استندوا عليه في مسؤولية الدولة غير مقبول بأعتبارها علاقة سببية لان شرط المسؤولية هي تصرف ضار ونتيجة ضارة وعلاقة سببية بين التصرف والنتيجة.</a:t>
          </a:r>
          <a:endParaRPr lang="ar-IQ" sz="1200" kern="1200" dirty="0"/>
        </a:p>
      </dsp:txBody>
      <dsp:txXfrm>
        <a:off x="5601713" y="1258484"/>
        <a:ext cx="1178981" cy="1661393"/>
      </dsp:txXfrm>
    </dsp:sp>
    <dsp:sp modelId="{077AD1FC-203D-40A7-AB27-0C2236A6BEE7}">
      <dsp:nvSpPr>
        <dsp:cNvPr id="0" name=""/>
        <dsp:cNvSpPr/>
      </dsp:nvSpPr>
      <dsp:spPr>
        <a:xfrm rot="3240000">
          <a:off x="4724394" y="3241108"/>
          <a:ext cx="274201" cy="483169"/>
        </a:xfrm>
        <a:prstGeom prst="rightArrow">
          <a:avLst>
            <a:gd name="adj1" fmla="val 60000"/>
            <a:gd name="adj2" fmla="val 50000"/>
          </a:avLst>
        </a:prstGeom>
        <a:solidFill>
          <a:schemeClr val="accent2">
            <a:hueOff val="-74336"/>
            <a:satOff val="-19751"/>
            <a:lumOff val="-804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IQ" sz="2200" kern="1200"/>
        </a:p>
      </dsp:txBody>
      <dsp:txXfrm>
        <a:off x="4741348" y="3304467"/>
        <a:ext cx="191941" cy="289901"/>
      </dsp:txXfrm>
    </dsp:sp>
    <dsp:sp modelId="{60D81753-2795-4EC8-B81E-AE3862645456}">
      <dsp:nvSpPr>
        <dsp:cNvPr id="0" name=""/>
        <dsp:cNvSpPr/>
      </dsp:nvSpPr>
      <dsp:spPr>
        <a:xfrm>
          <a:off x="4554810" y="3606159"/>
          <a:ext cx="1825256" cy="1421085"/>
        </a:xfrm>
        <a:prstGeom prst="ellipse">
          <a:avLst/>
        </a:prstGeom>
        <a:solidFill>
          <a:srgbClr val="FF0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المسؤولية</a:t>
          </a:r>
          <a:r>
            <a:rPr lang="ar-IQ" sz="1400" kern="1200" baseline="0" dirty="0" smtClean="0"/>
            <a:t> بين الدول الاعضاء مسؤولية تضامنية بالنسبة للاعمال الصادرة من المنظمات الدولية </a:t>
          </a:r>
          <a:endParaRPr lang="ar-IQ" sz="1400" kern="1200" dirty="0"/>
        </a:p>
      </dsp:txBody>
      <dsp:txXfrm>
        <a:off x="4822113" y="3814272"/>
        <a:ext cx="1290650" cy="1004859"/>
      </dsp:txXfrm>
    </dsp:sp>
    <dsp:sp modelId="{14E8C560-C157-4DFC-8356-1FE18BEE7922}">
      <dsp:nvSpPr>
        <dsp:cNvPr id="0" name=""/>
        <dsp:cNvSpPr/>
      </dsp:nvSpPr>
      <dsp:spPr>
        <a:xfrm rot="7560000">
          <a:off x="3607201" y="3231782"/>
          <a:ext cx="261604" cy="483169"/>
        </a:xfrm>
        <a:prstGeom prst="rightArrow">
          <a:avLst>
            <a:gd name="adj1" fmla="val 60000"/>
            <a:gd name="adj2" fmla="val 50000"/>
          </a:avLst>
        </a:prstGeom>
        <a:solidFill>
          <a:schemeClr val="accent2">
            <a:hueOff val="-111504"/>
            <a:satOff val="-29626"/>
            <a:lumOff val="-12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IQ" sz="2200" kern="1200"/>
        </a:p>
      </dsp:txBody>
      <dsp:txXfrm rot="10800000">
        <a:off x="3669506" y="3296670"/>
        <a:ext cx="183123" cy="289901"/>
      </dsp:txXfrm>
    </dsp:sp>
    <dsp:sp modelId="{58141C9E-0732-452E-B44A-ED9090864C1F}">
      <dsp:nvSpPr>
        <dsp:cNvPr id="0" name=""/>
        <dsp:cNvSpPr/>
      </dsp:nvSpPr>
      <dsp:spPr>
        <a:xfrm>
          <a:off x="2074938" y="3606159"/>
          <a:ext cx="2100690" cy="1421085"/>
        </a:xfrm>
        <a:prstGeom prst="ellipse">
          <a:avLst/>
        </a:prstGeom>
        <a:solidFill>
          <a:srgbClr val="E547D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الضرر بفعل المنظمة  لكن الدول الاعضاء العلاقة السببية بين الضرر الذي تم الحاقه بالدول او بالمنظمات . </a:t>
          </a:r>
          <a:endParaRPr lang="ar-IQ" sz="1400" kern="1200" dirty="0"/>
        </a:p>
      </dsp:txBody>
      <dsp:txXfrm>
        <a:off x="2382577" y="3814272"/>
        <a:ext cx="1485412" cy="1004859"/>
      </dsp:txXfrm>
    </dsp:sp>
    <dsp:sp modelId="{078091EE-3B91-46F2-AF14-955D6E4DC384}">
      <dsp:nvSpPr>
        <dsp:cNvPr id="0" name=""/>
        <dsp:cNvSpPr/>
      </dsp:nvSpPr>
      <dsp:spPr>
        <a:xfrm rot="11893025">
          <a:off x="3380381" y="2190776"/>
          <a:ext cx="176048" cy="483169"/>
        </a:xfrm>
        <a:prstGeom prst="rightArrow">
          <a:avLst>
            <a:gd name="adj1" fmla="val 60000"/>
            <a:gd name="adj2" fmla="val 50000"/>
          </a:avLst>
        </a:prstGeom>
        <a:solidFill>
          <a:schemeClr val="accent2">
            <a:hueOff val="-148672"/>
            <a:satOff val="-39502"/>
            <a:lumOff val="-1607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IQ" sz="2200" kern="1200"/>
        </a:p>
      </dsp:txBody>
      <dsp:txXfrm rot="10800000">
        <a:off x="3431871" y="2295665"/>
        <a:ext cx="123234" cy="289901"/>
      </dsp:txXfrm>
    </dsp:sp>
    <dsp:sp modelId="{5F3AD40E-165C-46A9-91E0-A0A24EF2BABD}">
      <dsp:nvSpPr>
        <dsp:cNvPr id="0" name=""/>
        <dsp:cNvSpPr/>
      </dsp:nvSpPr>
      <dsp:spPr>
        <a:xfrm>
          <a:off x="1693942" y="914404"/>
          <a:ext cx="1631576" cy="2404888"/>
        </a:xfrm>
        <a:prstGeom prst="ellipse">
          <a:avLst/>
        </a:prstGeom>
        <a:solidFill>
          <a:srgbClr val="00206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IQ" sz="1400" kern="1200" dirty="0" smtClean="0"/>
            <a:t>الدول هم الذين اوجدوا السبب الذي ترتب عليه الضرر </a:t>
          </a:r>
          <a:endParaRPr lang="ar-IQ" sz="1400" kern="1200" dirty="0"/>
        </a:p>
      </dsp:txBody>
      <dsp:txXfrm>
        <a:off x="1932881" y="1266592"/>
        <a:ext cx="1153698" cy="170051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288080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66297169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94435196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57545348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98527112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57450074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76569353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93769160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427860485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412227604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96958236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091750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423299622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94442962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299164331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192987927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04484001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70349360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417797746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402854708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82518674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458960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559122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103282040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89203157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78980170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27140578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158297771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86093493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3989852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14498389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50503605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90210420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676638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201437839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7620771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33075478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549592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565770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568876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6626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360759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649512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94895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17012051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463284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614457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6938103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26274439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26599300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9785767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8638389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8035886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6977222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00452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42209325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0631521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332030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265324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5161104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21887830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31085267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5425113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8628285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40991532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62293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8280776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8690439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366150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396767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0968342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2395500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383559330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21848127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85235365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0179305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324057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43280985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60462694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8045214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5151985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045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4188498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0334042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32501873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118351935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7230552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91748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67785345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8630951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96661515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08355923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8150562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57726324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72652008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03139974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417017404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26984896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866966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0691482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31153644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17057165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6346309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485834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54509653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6999597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82568354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27333753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239214544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151039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03277043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00327415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57593535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66911105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55288366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23180064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18958765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93648681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25241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67870429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36531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82788802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293823663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24695388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271237988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8" name="Footer Placeholder 7"/>
          <p:cNvSpPr>
            <a:spLocks noGrp="1"/>
          </p:cNvSpPr>
          <p:nvPr>
            <p:ph type="ftr" sz="quarter" idx="11"/>
          </p:nvPr>
        </p:nvSpPr>
        <p:spPr/>
        <p:txBody>
          <a:bodyPr/>
          <a:lstStyle/>
          <a:p>
            <a:endParaRPr lang="ar-SA">
              <a:solidFill>
                <a:srgbClr val="FFFFFF"/>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81635231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4" name="Footer Placeholder 3"/>
          <p:cNvSpPr>
            <a:spLocks noGrp="1"/>
          </p:cNvSpPr>
          <p:nvPr>
            <p:ph type="ftr" sz="quarter" idx="11"/>
          </p:nvPr>
        </p:nvSpPr>
        <p:spPr/>
        <p:txBody>
          <a:bodyPr/>
          <a:lstStyle/>
          <a:p>
            <a:endParaRPr lang="ar-SA">
              <a:solidFill>
                <a:srgbClr val="FFFFFF"/>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324091182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3" name="Footer Placeholder 2"/>
          <p:cNvSpPr>
            <a:spLocks noGrp="1"/>
          </p:cNvSpPr>
          <p:nvPr>
            <p:ph type="ftr" sz="quarter" idx="11"/>
          </p:nvPr>
        </p:nvSpPr>
        <p:spPr/>
        <p:txBody>
          <a:bodyPr/>
          <a:lstStyle/>
          <a:p>
            <a:endParaRPr lang="ar-SA">
              <a:solidFill>
                <a:srgbClr val="FFFFFF"/>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84444910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74693802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6" name="Footer Placeholder 5"/>
          <p:cNvSpPr>
            <a:spLocks noGrp="1"/>
          </p:cNvSpPr>
          <p:nvPr>
            <p:ph type="ftr" sz="quarter" idx="11"/>
          </p:nvPr>
        </p:nvSpPr>
        <p:spPr/>
        <p:txBody>
          <a:bodyPr/>
          <a:lstStyle/>
          <a:p>
            <a:endParaRPr lang="ar-SA">
              <a:solidFill>
                <a:srgbClr val="FFFFFF"/>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41603419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129222007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FFFFFF"/>
                </a:solidFill>
              </a:rPr>
              <a:pPr/>
              <a:t>13/03/1440</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FFFFFF"/>
                </a:solidFill>
              </a:rPr>
              <a:pPr/>
              <a:t>‹#›</a:t>
            </a:fld>
            <a:endParaRPr lang="ar-SA">
              <a:solidFill>
                <a:srgbClr val="FFFFFF"/>
              </a:solidFill>
            </a:endParaRPr>
          </a:p>
        </p:txBody>
      </p:sp>
    </p:spTree>
    <p:extLst>
      <p:ext uri="{BB962C8B-B14F-4D97-AF65-F5344CB8AC3E}">
        <p14:creationId xmlns:p14="http://schemas.microsoft.com/office/powerpoint/2010/main" val="976111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pn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pn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pn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pn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11314375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2059584898"/>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1412823495"/>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885381487"/>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239542898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99229550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161509648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1173334402"/>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3158136163"/>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350723671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158354830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rtl="1"/>
            <a:fld id="{1B8ABB09-4A1D-463E-8065-109CC2B7EFAA}" type="datetimeFigureOut">
              <a:rPr lang="ar-SA" smtClean="0">
                <a:solidFill>
                  <a:srgbClr val="FFFFFF"/>
                </a:solidFill>
              </a:rPr>
              <a:pPr rtl="1"/>
              <a:t>13/03/1440</a:t>
            </a:fld>
            <a:endParaRPr lang="ar-SA">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rtl="1"/>
            <a:fld id="{0B34F065-1154-456A-91E3-76DE8E75E17B}" type="slidenum">
              <a:rPr lang="ar-SA" smtClean="0">
                <a:solidFill>
                  <a:srgbClr val="FFFFFF"/>
                </a:solidFill>
              </a:rPr>
              <a:pPr rtl="1"/>
              <a:t>‹#›</a:t>
            </a:fld>
            <a:endParaRPr lang="ar-SA">
              <a:solidFill>
                <a:srgbClr val="FFFFFF"/>
              </a:solidFill>
            </a:endParaRPr>
          </a:p>
        </p:txBody>
      </p:sp>
    </p:spTree>
    <p:extLst>
      <p:ext uri="{BB962C8B-B14F-4D97-AF65-F5344CB8AC3E}">
        <p14:creationId xmlns:p14="http://schemas.microsoft.com/office/powerpoint/2010/main" val="755934755"/>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9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0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9.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3"/>
          </p:nvPr>
        </p:nvSpPr>
        <p:spPr/>
        <p:txBody>
          <a:bodyPr/>
          <a:lstStyle/>
          <a:p>
            <a:endParaRPr lang="ar-IQ" dirty="0"/>
          </a:p>
        </p:txBody>
      </p:sp>
      <p:sp>
        <p:nvSpPr>
          <p:cNvPr id="5" name="Down Ribbon 4"/>
          <p:cNvSpPr/>
          <p:nvPr/>
        </p:nvSpPr>
        <p:spPr>
          <a:xfrm>
            <a:off x="1828800" y="546386"/>
            <a:ext cx="5334000" cy="612648"/>
          </a:xfrm>
          <a:prstGeom prst="ribb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solidFill>
                  <a:srgbClr val="002060"/>
                </a:solidFill>
              </a:rPr>
              <a:t>المنظمات الدولية </a:t>
            </a:r>
            <a:endParaRPr lang="ar-IQ" sz="2000" dirty="0">
              <a:solidFill>
                <a:srgbClr val="002060"/>
              </a:solidFill>
            </a:endParaRPr>
          </a:p>
        </p:txBody>
      </p:sp>
      <p:sp>
        <p:nvSpPr>
          <p:cNvPr id="6" name="Oval 5"/>
          <p:cNvSpPr/>
          <p:nvPr/>
        </p:nvSpPr>
        <p:spPr>
          <a:xfrm>
            <a:off x="2362200" y="2209800"/>
            <a:ext cx="4495800" cy="2133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solidFill>
                  <a:srgbClr val="002060"/>
                </a:solidFill>
              </a:rPr>
              <a:t>المحاضرة السابعة </a:t>
            </a:r>
          </a:p>
          <a:p>
            <a:pPr lvl="0" algn="ctr" rtl="1"/>
            <a:r>
              <a:rPr lang="ar-IQ" sz="2000" kern="0" dirty="0" smtClean="0">
                <a:solidFill>
                  <a:srgbClr val="002060"/>
                </a:solidFill>
                <a:latin typeface="Candara"/>
              </a:rPr>
              <a:t>النتائج </a:t>
            </a:r>
            <a:r>
              <a:rPr lang="ar-IQ" sz="2000" kern="0" dirty="0">
                <a:solidFill>
                  <a:srgbClr val="002060"/>
                </a:solidFill>
                <a:latin typeface="Candara"/>
              </a:rPr>
              <a:t>التي تترتب على تمتع المنظمة الدولية بالشخصية القانونية الدولية </a:t>
            </a:r>
          </a:p>
        </p:txBody>
      </p:sp>
    </p:spTree>
    <p:extLst>
      <p:ext uri="{BB962C8B-B14F-4D97-AF65-F5344CB8AC3E}">
        <p14:creationId xmlns:p14="http://schemas.microsoft.com/office/powerpoint/2010/main" val="3951612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graphicFrame>
        <p:nvGraphicFramePr>
          <p:cNvPr id="4" name="Content Placeholder 7"/>
          <p:cNvGraphicFramePr>
            <a:graphicFrameLocks noGrp="1"/>
          </p:cNvGraphicFramePr>
          <p:nvPr>
            <p:ph sz="quarter" idx="13"/>
            <p:extLst>
              <p:ext uri="{D42A27DB-BD31-4B8C-83A1-F6EECF244321}">
                <p14:modId xmlns:p14="http://schemas.microsoft.com/office/powerpoint/2010/main" val="4124887907"/>
              </p:ext>
            </p:extLst>
          </p:nvPr>
        </p:nvGraphicFramePr>
        <p:xfrm>
          <a:off x="304800" y="1600200"/>
          <a:ext cx="8610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owchart: Sequential Access Storage 2"/>
          <p:cNvSpPr/>
          <p:nvPr/>
        </p:nvSpPr>
        <p:spPr>
          <a:xfrm>
            <a:off x="1600200" y="457200"/>
            <a:ext cx="5105400" cy="771674"/>
          </a:xfrm>
          <a:prstGeom prst="flowChartMagneticTap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IQ" sz="2000" dirty="0"/>
              <a:t>1. مسؤولية المنظمة الدولية في نطاق القانون الدولي العام </a:t>
            </a:r>
          </a:p>
        </p:txBody>
      </p:sp>
    </p:spTree>
    <p:extLst>
      <p:ext uri="{BB962C8B-B14F-4D97-AF65-F5344CB8AC3E}">
        <p14:creationId xmlns:p14="http://schemas.microsoft.com/office/powerpoint/2010/main" val="192241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sz="quarter" idx="13"/>
            <p:extLst>
              <p:ext uri="{D42A27DB-BD31-4B8C-83A1-F6EECF244321}">
                <p14:modId xmlns:p14="http://schemas.microsoft.com/office/powerpoint/2010/main" val="290539336"/>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a:xfrm>
            <a:off x="1295400" y="274638"/>
            <a:ext cx="6553200" cy="1143000"/>
          </a:xfrm>
          <a:prstGeom prst="flowChartMagneticTape">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IQ" sz="2000" dirty="0"/>
              <a:t>1. مسؤولية المنظمة الدولية في نطاق القانون الدولي العام </a:t>
            </a:r>
          </a:p>
        </p:txBody>
      </p:sp>
    </p:spTree>
    <p:extLst>
      <p:ext uri="{BB962C8B-B14F-4D97-AF65-F5344CB8AC3E}">
        <p14:creationId xmlns:p14="http://schemas.microsoft.com/office/powerpoint/2010/main" val="342457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143000"/>
          </a:xfrm>
        </p:spPr>
        <p:txBody>
          <a:bodyPr/>
          <a:lstStyle/>
          <a:p>
            <a:endParaRPr lang="ar-IQ" dirty="0"/>
          </a:p>
        </p:txBody>
      </p:sp>
      <p:graphicFrame>
        <p:nvGraphicFramePr>
          <p:cNvPr id="4" name="Content Placeholder 7"/>
          <p:cNvGraphicFramePr>
            <a:graphicFrameLocks noGrp="1"/>
          </p:cNvGraphicFramePr>
          <p:nvPr>
            <p:ph sz="quarter" idx="13"/>
            <p:extLst>
              <p:ext uri="{D42A27DB-BD31-4B8C-83A1-F6EECF244321}">
                <p14:modId xmlns:p14="http://schemas.microsoft.com/office/powerpoint/2010/main" val="3327347775"/>
              </p:ext>
            </p:extLst>
          </p:nvPr>
        </p:nvGraphicFramePr>
        <p:xfrm>
          <a:off x="228600" y="1524000"/>
          <a:ext cx="8305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5486400" y="4800600"/>
            <a:ext cx="3048000" cy="1600200"/>
          </a:xfrm>
          <a:prstGeom prst="roundRect">
            <a:avLst/>
          </a:prstGeom>
          <a:solidFill>
            <a:srgbClr val="E547D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r" rtl="1"/>
            <a:r>
              <a:rPr lang="ar-IQ" sz="1400" dirty="0"/>
              <a:t>مثال ذلك ما اقرته الاتفاقات الخاصة بقانون الفضاء وبالنسبة للدول الاعضاء فعند اطلاق المنظمة لاجهزة في </a:t>
            </a:r>
            <a:r>
              <a:rPr lang="ar-IQ" sz="1400" dirty="0" smtClean="0"/>
              <a:t>الفضاء </a:t>
            </a:r>
            <a:r>
              <a:rPr lang="ar-IQ" sz="1400" dirty="0"/>
              <a:t>سببت ضرراً لدول غير الاعضاء فتقدم طلب التعويض للمنظمة فأذا لم تقم المنظمة بدفع التعويض المقرر فللدولة التي اصابها الضرر ان تلجأ الى الدول الاعضاء.</a:t>
            </a:r>
          </a:p>
        </p:txBody>
      </p:sp>
      <p:sp>
        <p:nvSpPr>
          <p:cNvPr id="7" name="Curved Left Arrow 6"/>
          <p:cNvSpPr/>
          <p:nvPr/>
        </p:nvSpPr>
        <p:spPr>
          <a:xfrm>
            <a:off x="7772400" y="3352800"/>
            <a:ext cx="593697" cy="159026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
        <p:nvSpPr>
          <p:cNvPr id="8" name="Snip Diagonal Corner Rectangle 7"/>
          <p:cNvSpPr/>
          <p:nvPr/>
        </p:nvSpPr>
        <p:spPr>
          <a:xfrm>
            <a:off x="1905000" y="304800"/>
            <a:ext cx="5257800" cy="914400"/>
          </a:xfrm>
          <a:prstGeom prst="snip2Diag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cap="all" spc="50" dirty="0">
                <a:solidFill>
                  <a:srgbClr val="FFFFFF"/>
                </a:solidFill>
              </a:rPr>
              <a:t>1. مسؤولية المنظمة الدولية في نطاق القانون الدولي العام </a:t>
            </a:r>
            <a:endParaRPr lang="ar-IQ" dirty="0"/>
          </a:p>
        </p:txBody>
      </p:sp>
    </p:spTree>
    <p:extLst>
      <p:ext uri="{BB962C8B-B14F-4D97-AF65-F5344CB8AC3E}">
        <p14:creationId xmlns:p14="http://schemas.microsoft.com/office/powerpoint/2010/main" val="1484424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265238"/>
          </a:xfrm>
        </p:spPr>
        <p:txBody>
          <a:bodyPr/>
          <a:lstStyle/>
          <a:p>
            <a:pPr lvl="0">
              <a:spcBef>
                <a:spcPct val="20000"/>
              </a:spcBef>
              <a:spcAft>
                <a:spcPts val="600"/>
              </a:spcAft>
            </a:pPr>
            <a:r>
              <a:rPr lang="ar-IQ" sz="1600" cap="none" spc="30" dirty="0">
                <a:solidFill>
                  <a:srgbClr val="DC9E1F"/>
                </a:solidFill>
                <a:ea typeface="+mn-ea"/>
              </a:rPr>
              <a:t/>
            </a:r>
            <a:br>
              <a:rPr lang="ar-IQ" sz="1600" cap="none" spc="30" dirty="0">
                <a:solidFill>
                  <a:srgbClr val="DC9E1F"/>
                </a:solidFill>
                <a:ea typeface="+mn-ea"/>
              </a:rPr>
            </a:br>
            <a:endParaRPr lang="ar-IQ" dirty="0"/>
          </a:p>
        </p:txBody>
      </p:sp>
      <p:graphicFrame>
        <p:nvGraphicFramePr>
          <p:cNvPr id="4" name="Content Placeholder 6"/>
          <p:cNvGraphicFramePr>
            <a:graphicFrameLocks noGrp="1"/>
          </p:cNvGraphicFramePr>
          <p:nvPr>
            <p:ph sz="quarter" idx="13"/>
            <p:extLst>
              <p:ext uri="{D42A27DB-BD31-4B8C-83A1-F6EECF244321}">
                <p14:modId xmlns:p14="http://schemas.microsoft.com/office/powerpoint/2010/main" val="2573411780"/>
              </p:ext>
            </p:extLst>
          </p:nvPr>
        </p:nvGraphicFramePr>
        <p:xfrm>
          <a:off x="76200" y="1600200"/>
          <a:ext cx="8915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owchart: Multidocument 2"/>
          <p:cNvSpPr/>
          <p:nvPr/>
        </p:nvSpPr>
        <p:spPr>
          <a:xfrm>
            <a:off x="762000" y="304800"/>
            <a:ext cx="6705600" cy="1066800"/>
          </a:xfrm>
          <a:prstGeom prst="flowChartMultidocument">
            <a:avLst/>
          </a:prstGeom>
          <a:solidFill>
            <a:srgbClr val="E547D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cap="all" spc="50" dirty="0">
                <a:solidFill>
                  <a:srgbClr val="FFFFFF"/>
                </a:solidFill>
              </a:rPr>
              <a:t>1. مسؤولية المنظمة الدولية في نطاق القانون الدولي العام </a:t>
            </a:r>
            <a:endParaRPr lang="ar-IQ" dirty="0"/>
          </a:p>
        </p:txBody>
      </p:sp>
      <p:sp>
        <p:nvSpPr>
          <p:cNvPr id="6" name="Rounded Rectangle 5"/>
          <p:cNvSpPr/>
          <p:nvPr/>
        </p:nvSpPr>
        <p:spPr>
          <a:xfrm>
            <a:off x="6248400" y="1676400"/>
            <a:ext cx="2667000" cy="1447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600" spc="30" dirty="0">
                <a:solidFill>
                  <a:schemeClr val="bg1"/>
                </a:solidFill>
                <a:ea typeface="+mj-ea"/>
              </a:rPr>
              <a:t>الصعوبة ثثور في </a:t>
            </a:r>
            <a:r>
              <a:rPr lang="ar-IQ" sz="1600" spc="30" dirty="0" smtClean="0">
                <a:solidFill>
                  <a:schemeClr val="bg1"/>
                </a:solidFill>
                <a:ea typeface="+mj-ea"/>
              </a:rPr>
              <a:t>مسؤولية </a:t>
            </a:r>
            <a:r>
              <a:rPr lang="ar-IQ" sz="1600" spc="30" dirty="0">
                <a:solidFill>
                  <a:schemeClr val="bg1"/>
                </a:solidFill>
                <a:ea typeface="+mj-ea"/>
              </a:rPr>
              <a:t>المنظمة في نطاق القانون الدولي العام بشأن الهيئة التي تمتلك سلطة اصدار قرارات نهائية ملزمة توجب مسؤولية المنظمة </a:t>
            </a:r>
            <a:br>
              <a:rPr lang="ar-IQ" sz="1600" spc="30" dirty="0">
                <a:solidFill>
                  <a:schemeClr val="bg1"/>
                </a:solidFill>
                <a:ea typeface="+mj-ea"/>
              </a:rPr>
            </a:br>
            <a:endParaRPr lang="ar-IQ" dirty="0">
              <a:solidFill>
                <a:schemeClr val="bg1"/>
              </a:solidFill>
            </a:endParaRPr>
          </a:p>
        </p:txBody>
      </p:sp>
    </p:spTree>
    <p:extLst>
      <p:ext uri="{BB962C8B-B14F-4D97-AF65-F5344CB8AC3E}">
        <p14:creationId xmlns:p14="http://schemas.microsoft.com/office/powerpoint/2010/main" val="913061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3"/>
          </p:nvPr>
        </p:nvSpPr>
        <p:spPr/>
        <p:txBody>
          <a:bodyPr/>
          <a:lstStyle/>
          <a:p>
            <a:pPr marL="0" lvl="0" indent="0">
              <a:spcBef>
                <a:spcPts val="0"/>
              </a:spcBef>
              <a:spcAft>
                <a:spcPts val="0"/>
              </a:spcAft>
              <a:buClrTx/>
              <a:buNone/>
            </a:pPr>
            <a:r>
              <a:rPr lang="ar-IQ" sz="2000" kern="0" spc="0" dirty="0">
                <a:solidFill>
                  <a:sysClr val="windowText" lastClr="000000">
                    <a:hueOff val="0"/>
                    <a:satOff val="0"/>
                    <a:lumOff val="0"/>
                    <a:alphaOff val="0"/>
                  </a:sysClr>
                </a:solidFill>
                <a:latin typeface="Candara"/>
              </a:rPr>
              <a:t>2.النتائج التي تترتب على تمتع المنظمة الدولية بالشخصية القانونية الدولية </a:t>
            </a:r>
          </a:p>
          <a:p>
            <a:pPr marL="0" indent="0">
              <a:buNone/>
            </a:pPr>
            <a:endParaRPr lang="ar-IQ" dirty="0"/>
          </a:p>
        </p:txBody>
      </p:sp>
      <p:graphicFrame>
        <p:nvGraphicFramePr>
          <p:cNvPr id="4" name="Content Placeholder 4"/>
          <p:cNvGraphicFramePr>
            <a:graphicFrameLocks/>
          </p:cNvGraphicFramePr>
          <p:nvPr>
            <p:extLst>
              <p:ext uri="{D42A27DB-BD31-4B8C-83A1-F6EECF244321}">
                <p14:modId xmlns:p14="http://schemas.microsoft.com/office/powerpoint/2010/main" val="786681322"/>
              </p:ext>
            </p:extLst>
          </p:nvPr>
        </p:nvGraphicFramePr>
        <p:xfrm>
          <a:off x="251520" y="1600200"/>
          <a:ext cx="889248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owchart: Multidocument 4"/>
          <p:cNvSpPr/>
          <p:nvPr/>
        </p:nvSpPr>
        <p:spPr>
          <a:xfrm>
            <a:off x="1371600" y="381000"/>
            <a:ext cx="6096000" cy="848404"/>
          </a:xfrm>
          <a:prstGeom prst="flowChartMultidocumen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IQ" sz="2000" dirty="0">
                <a:solidFill>
                  <a:schemeClr val="tx1"/>
                </a:solidFill>
                <a:latin typeface="Candara"/>
              </a:rPr>
              <a:t>النتائج التي تترتب على تمتع المنظمة الدولية بالشخصية القانونية الدولية </a:t>
            </a:r>
          </a:p>
        </p:txBody>
      </p:sp>
    </p:spTree>
    <p:extLst>
      <p:ext uri="{BB962C8B-B14F-4D97-AF65-F5344CB8AC3E}">
        <p14:creationId xmlns:p14="http://schemas.microsoft.com/office/powerpoint/2010/main" val="280712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4"/>
                                        </p:tgtEl>
                                      </p:cBhvr>
                                    </p:animEffect>
                                    <p:anim calcmode="lin" valueType="num">
                                      <p:cBhvr>
                                        <p:cTn id="7"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
                                        </p:tgtEl>
                                        <p:attrNameLst>
                                          <p:attrName>ppt_h</p:attrName>
                                        </p:attrNameLst>
                                      </p:cBhvr>
                                      <p:tavLst>
                                        <p:tav tm="0">
                                          <p:val>
                                            <p:strVal val="ppt_h"/>
                                          </p:val>
                                        </p:tav>
                                        <p:tav tm="100000">
                                          <p:val>
                                            <p:strVal val="ppt_h"/>
                                          </p:val>
                                        </p:tav>
                                      </p:tavLst>
                                    </p:anim>
                                    <p:set>
                                      <p:cBhvr>
                                        <p:cTn id="9"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5"/>
          <p:cNvGraphicFramePr>
            <a:graphicFrameLocks noGrp="1"/>
          </p:cNvGraphicFramePr>
          <p:nvPr>
            <p:ph sz="quarter" idx="13"/>
            <p:extLst>
              <p:ext uri="{D42A27DB-BD31-4B8C-83A1-F6EECF244321}">
                <p14:modId xmlns:p14="http://schemas.microsoft.com/office/powerpoint/2010/main" val="3765703736"/>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owchart: Document 2"/>
          <p:cNvSpPr/>
          <p:nvPr/>
        </p:nvSpPr>
        <p:spPr>
          <a:xfrm>
            <a:off x="1295400" y="455676"/>
            <a:ext cx="6324600" cy="763524"/>
          </a:xfrm>
          <a:prstGeom prst="flowChartDocumen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IQ"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a:rPr>
              <a:t>اولاً: حقوق المنظمة الدولية</a:t>
            </a:r>
          </a:p>
        </p:txBody>
      </p:sp>
    </p:spTree>
    <p:extLst>
      <p:ext uri="{BB962C8B-B14F-4D97-AF65-F5344CB8AC3E}">
        <p14:creationId xmlns:p14="http://schemas.microsoft.com/office/powerpoint/2010/main" val="813790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5"/>
          <p:cNvGraphicFramePr>
            <a:graphicFrameLocks noGrp="1"/>
          </p:cNvGraphicFramePr>
          <p:nvPr>
            <p:ph sz="quarter" idx="13"/>
            <p:extLst>
              <p:ext uri="{D42A27DB-BD31-4B8C-83A1-F6EECF244321}">
                <p14:modId xmlns:p14="http://schemas.microsoft.com/office/powerpoint/2010/main" val="4176161144"/>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owchart: Sequential Access Storage 2"/>
          <p:cNvSpPr/>
          <p:nvPr/>
        </p:nvSpPr>
        <p:spPr>
          <a:xfrm>
            <a:off x="1828800" y="381000"/>
            <a:ext cx="4953000" cy="917448"/>
          </a:xfrm>
          <a:prstGeom prst="flowChartMagneticTape">
            <a:avLst/>
          </a:prstGeom>
          <a:solidFill>
            <a:srgbClr val="E547D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IQ" sz="2000" dirty="0">
                <a:solidFill>
                  <a:srgbClr val="FFFFFF"/>
                </a:solidFill>
              </a:rPr>
              <a:t>1. حقوق المنظمة الدولية في مجال العلاقات وفقاً لقواعد القانون الدولي العام </a:t>
            </a:r>
          </a:p>
        </p:txBody>
      </p:sp>
    </p:spTree>
    <p:extLst>
      <p:ext uri="{BB962C8B-B14F-4D97-AF65-F5344CB8AC3E}">
        <p14:creationId xmlns:p14="http://schemas.microsoft.com/office/powerpoint/2010/main" val="1429366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6"/>
          <p:cNvGraphicFramePr>
            <a:graphicFrameLocks noGrp="1"/>
          </p:cNvGraphicFramePr>
          <p:nvPr>
            <p:ph sz="quarter" idx="13"/>
            <p:extLst>
              <p:ext uri="{D42A27DB-BD31-4B8C-83A1-F6EECF244321}">
                <p14:modId xmlns:p14="http://schemas.microsoft.com/office/powerpoint/2010/main" val="674199500"/>
              </p:ext>
            </p:extLst>
          </p:nvPr>
        </p:nvGraphicFramePr>
        <p:xfrm>
          <a:off x="304800" y="1524000"/>
          <a:ext cx="85344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Callout 2"/>
          <p:cNvSpPr/>
          <p:nvPr/>
        </p:nvSpPr>
        <p:spPr>
          <a:xfrm>
            <a:off x="1447800" y="381000"/>
            <a:ext cx="5791200" cy="841248"/>
          </a:xfrm>
          <a:prstGeom prst="wedgeEllipseCallout">
            <a:avLst/>
          </a:prstGeom>
          <a:solidFill>
            <a:srgbClr val="D7E64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IQ" sz="2000" dirty="0">
                <a:solidFill>
                  <a:schemeClr val="bg1"/>
                </a:solidFill>
              </a:rPr>
              <a:t>1. حقوق المنظمة </a:t>
            </a:r>
            <a:r>
              <a:rPr lang="ar-IQ" sz="2000" dirty="0" smtClean="0">
                <a:solidFill>
                  <a:schemeClr val="bg1"/>
                </a:solidFill>
              </a:rPr>
              <a:t>الدولية في مجال العلاقات وفقاً لقواعد </a:t>
            </a:r>
            <a:r>
              <a:rPr lang="ar-IQ" sz="2000" dirty="0">
                <a:solidFill>
                  <a:schemeClr val="bg1"/>
                </a:solidFill>
              </a:rPr>
              <a:t>القانون الدولي العام </a:t>
            </a:r>
          </a:p>
        </p:txBody>
      </p:sp>
    </p:spTree>
    <p:extLst>
      <p:ext uri="{BB962C8B-B14F-4D97-AF65-F5344CB8AC3E}">
        <p14:creationId xmlns:p14="http://schemas.microsoft.com/office/powerpoint/2010/main" val="2268118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4"/>
          <p:cNvGraphicFramePr>
            <a:graphicFrameLocks noGrp="1"/>
          </p:cNvGraphicFramePr>
          <p:nvPr>
            <p:ph sz="quarter" idx="13"/>
            <p:extLst>
              <p:ext uri="{D42A27DB-BD31-4B8C-83A1-F6EECF244321}">
                <p14:modId xmlns:p14="http://schemas.microsoft.com/office/powerpoint/2010/main" val="3284821733"/>
              </p:ext>
            </p:extLst>
          </p:nvPr>
        </p:nvGraphicFramePr>
        <p:xfrm>
          <a:off x="381000" y="1600200"/>
          <a:ext cx="8458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entagon 2"/>
          <p:cNvSpPr/>
          <p:nvPr/>
        </p:nvSpPr>
        <p:spPr>
          <a:xfrm>
            <a:off x="1676400" y="457200"/>
            <a:ext cx="4953000" cy="762000"/>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IQ" sz="2000" dirty="0">
                <a:solidFill>
                  <a:srgbClr val="FFFFFF"/>
                </a:solidFill>
              </a:rPr>
              <a:t>1. حقوق المنظمة </a:t>
            </a:r>
            <a:r>
              <a:rPr lang="ar-IQ" sz="2000" dirty="0" smtClean="0">
                <a:solidFill>
                  <a:srgbClr val="FFFFFF"/>
                </a:solidFill>
              </a:rPr>
              <a:t>الدولية في مجال العلاقات وفقاً لقواعد </a:t>
            </a:r>
            <a:r>
              <a:rPr lang="ar-IQ" sz="2000" dirty="0">
                <a:solidFill>
                  <a:srgbClr val="FFFFFF"/>
                </a:solidFill>
              </a:rPr>
              <a:t>القانون الدولي العام </a:t>
            </a:r>
          </a:p>
        </p:txBody>
      </p:sp>
    </p:spTree>
    <p:extLst>
      <p:ext uri="{BB962C8B-B14F-4D97-AF65-F5344CB8AC3E}">
        <p14:creationId xmlns:p14="http://schemas.microsoft.com/office/powerpoint/2010/main" val="3931796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graphicFrame>
        <p:nvGraphicFramePr>
          <p:cNvPr id="4" name="Content Placeholder 5"/>
          <p:cNvGraphicFramePr>
            <a:graphicFrameLocks noGrp="1"/>
          </p:cNvGraphicFramePr>
          <p:nvPr>
            <p:ph sz="quarter" idx="13"/>
            <p:extLst>
              <p:ext uri="{D42A27DB-BD31-4B8C-83A1-F6EECF244321}">
                <p14:modId xmlns:p14="http://schemas.microsoft.com/office/powerpoint/2010/main" val="2896939277"/>
              </p:ext>
            </p:extLst>
          </p:nvPr>
        </p:nvGraphicFramePr>
        <p:xfrm>
          <a:off x="609600" y="1676400"/>
          <a:ext cx="79248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nip and Round Single Corner Rectangle 5"/>
          <p:cNvSpPr/>
          <p:nvPr/>
        </p:nvSpPr>
        <p:spPr>
          <a:xfrm>
            <a:off x="2286000" y="381000"/>
            <a:ext cx="4343400" cy="914400"/>
          </a:xfrm>
          <a:prstGeom prst="snipRoundRect">
            <a:avLst/>
          </a:prstGeom>
          <a:solidFill>
            <a:srgbClr val="EC4065"/>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t>2. حقوق المنظمة الدولية في مجال العلاقات وفقاً لميثاقها </a:t>
            </a:r>
            <a:endParaRPr lang="ar-IQ" sz="2000" dirty="0"/>
          </a:p>
        </p:txBody>
      </p:sp>
    </p:spTree>
    <p:extLst>
      <p:ext uri="{BB962C8B-B14F-4D97-AF65-F5344CB8AC3E}">
        <p14:creationId xmlns:p14="http://schemas.microsoft.com/office/powerpoint/2010/main" val="2870686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  </a:t>
            </a:r>
            <a:endParaRPr lang="ar-IQ"/>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541891207"/>
              </p:ext>
            </p:extLst>
          </p:nvPr>
        </p:nvGraphicFramePr>
        <p:xfrm>
          <a:off x="609600" y="1600200"/>
          <a:ext cx="7924800" cy="48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977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2024"/>
            <a:ext cx="7924800" cy="1143000"/>
          </a:xfrm>
        </p:spPr>
        <p:txBody>
          <a:bodyPr/>
          <a:lstStyle/>
          <a:p>
            <a:endParaRPr lang="ar-IQ" dirty="0"/>
          </a:p>
        </p:txBody>
      </p:sp>
      <p:graphicFrame>
        <p:nvGraphicFramePr>
          <p:cNvPr id="4" name="Content Placeholder 6"/>
          <p:cNvGraphicFramePr>
            <a:graphicFrameLocks noGrp="1"/>
          </p:cNvGraphicFramePr>
          <p:nvPr>
            <p:ph sz="quarter" idx="13"/>
            <p:extLst>
              <p:ext uri="{D42A27DB-BD31-4B8C-83A1-F6EECF244321}">
                <p14:modId xmlns:p14="http://schemas.microsoft.com/office/powerpoint/2010/main" val="1147121880"/>
              </p:ext>
            </p:extLst>
          </p:nvPr>
        </p:nvGraphicFramePr>
        <p:xfrm>
          <a:off x="228600" y="1600200"/>
          <a:ext cx="8610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loud Callout 2"/>
          <p:cNvSpPr/>
          <p:nvPr/>
        </p:nvSpPr>
        <p:spPr>
          <a:xfrm>
            <a:off x="2438400" y="381000"/>
            <a:ext cx="4800600" cy="765048"/>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t>ثانياً: مسؤولية المنظمة الدولية </a:t>
            </a:r>
            <a:endParaRPr lang="ar-IQ" sz="2000" dirty="0"/>
          </a:p>
        </p:txBody>
      </p:sp>
    </p:spTree>
    <p:extLst>
      <p:ext uri="{BB962C8B-B14F-4D97-AF65-F5344CB8AC3E}">
        <p14:creationId xmlns:p14="http://schemas.microsoft.com/office/powerpoint/2010/main" val="4193458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10.xml><?xml version="1.0" encoding="utf-8"?>
<a:theme xmlns:a="http://schemas.openxmlformats.org/drawingml/2006/main" name="9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11.xml><?xml version="1.0" encoding="utf-8"?>
<a:theme xmlns:a="http://schemas.openxmlformats.org/drawingml/2006/main" name="10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12.xml><?xml version="1.0" encoding="utf-8"?>
<a:theme xmlns:a="http://schemas.openxmlformats.org/drawingml/2006/main" name="11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1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3.xml><?xml version="1.0" encoding="utf-8"?>
<a:theme xmlns:a="http://schemas.openxmlformats.org/drawingml/2006/main" name="2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4.xml><?xml version="1.0" encoding="utf-8"?>
<a:theme xmlns:a="http://schemas.openxmlformats.org/drawingml/2006/main" name="3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5.xml><?xml version="1.0" encoding="utf-8"?>
<a:theme xmlns:a="http://schemas.openxmlformats.org/drawingml/2006/main" name="4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6.xml><?xml version="1.0" encoding="utf-8"?>
<a:theme xmlns:a="http://schemas.openxmlformats.org/drawingml/2006/main" name="5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7.xml><?xml version="1.0" encoding="utf-8"?>
<a:theme xmlns:a="http://schemas.openxmlformats.org/drawingml/2006/main" name="6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8.xml><?xml version="1.0" encoding="utf-8"?>
<a:theme xmlns:a="http://schemas.openxmlformats.org/drawingml/2006/main" name="7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9.xml><?xml version="1.0" encoding="utf-8"?>
<a:theme xmlns:a="http://schemas.openxmlformats.org/drawingml/2006/main" name="8_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959</Words>
  <Application>Microsoft Office PowerPoint</Application>
  <PresentationFormat>On-screen Show (4:3)</PresentationFormat>
  <Paragraphs>75</Paragraphs>
  <Slides>13</Slides>
  <Notes>0</Notes>
  <HiddenSlides>0</HiddenSlides>
  <MMClips>0</MMClips>
  <ScaleCrop>false</ScaleCrop>
  <HeadingPairs>
    <vt:vector size="4" baseType="variant">
      <vt:variant>
        <vt:lpstr>Theme</vt:lpstr>
      </vt:variant>
      <vt:variant>
        <vt:i4>12</vt:i4>
      </vt:variant>
      <vt:variant>
        <vt:lpstr>Slide Titles</vt:lpstr>
      </vt:variant>
      <vt:variant>
        <vt:i4>13</vt:i4>
      </vt:variant>
    </vt:vector>
  </HeadingPairs>
  <TitlesOfParts>
    <vt:vector size="25" baseType="lpstr">
      <vt:lpstr>أفق</vt:lpstr>
      <vt:lpstr>1_أفق</vt:lpstr>
      <vt:lpstr>2_أفق</vt:lpstr>
      <vt:lpstr>3_أفق</vt:lpstr>
      <vt:lpstr>4_أفق</vt:lpstr>
      <vt:lpstr>5_أفق</vt:lpstr>
      <vt:lpstr>6_أفق</vt:lpstr>
      <vt:lpstr>7_أفق</vt:lpstr>
      <vt:lpstr>8_أفق</vt:lpstr>
      <vt:lpstr>9_أفق</vt:lpstr>
      <vt:lpstr>10_أفق</vt:lpstr>
      <vt:lpstr>11_أفق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1. مسؤولية المنظمة الدولية في نطاق القانون الدولي العام </vt:lpstr>
      <vt:lpstr>PowerPoint Presentation</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Maher</cp:lastModifiedBy>
  <cp:revision>31</cp:revision>
  <dcterms:created xsi:type="dcterms:W3CDTF">2006-08-16T00:00:00Z</dcterms:created>
  <dcterms:modified xsi:type="dcterms:W3CDTF">2018-11-21T07:35:49Z</dcterms:modified>
</cp:coreProperties>
</file>