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71B73C6-548B-481B-AF7A-8E36C83D3369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4560319-8DCA-4C12-89F5-60BC1FBB0E0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6EDC8-04D5-4BF3-80C4-0A829ADE85A8}" type="slidenum">
              <a:rPr lang="ar-IQ" smtClean="0"/>
              <a:pPr/>
              <a:t>4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2B91A-7FFF-45F6-B062-B255AA601667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B18D-BCC3-47BF-8AA5-23B37265ACC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785794"/>
            <a:ext cx="86439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دور المشرف في البحوث العلمية :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ar-SA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يرى البعض أن الاشراف هو عمل علمي واخلاقي يؤكد سمعة ودرجة علمية متقدمة ، ويحافظ على قدسية العلم ورقي الاختصاص ، ويعتبر ركناً تربوياً اساسياً في وظيفة الاستاذ الاكاديمية وفي دوره العلمي .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ar-SA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857232"/>
            <a:ext cx="70009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l"/>
              </a:tabLst>
            </a:pPr>
            <a:r>
              <a:rPr lang="ar-SA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ويتلخص دور المشرف فيما يلي :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9388" algn="l"/>
              </a:tabLst>
            </a:pPr>
            <a:r>
              <a:rPr lang="ar-SA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التوجيه والارشاد 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9388" algn="l"/>
              </a:tabLst>
            </a:pPr>
            <a:r>
              <a:rPr lang="ar-SA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الاستجابة لمتطلبات الباحث من حيث قراءة الفصول أو مشروع البحث في خلال فترة زمنية محددة يحددها للباحث ، ويعمل على الالتزام بها 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9388" algn="l"/>
              </a:tabLst>
            </a:pPr>
            <a:r>
              <a:rPr lang="ar-SA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المسؤولية عن النصح المستمر 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79388" algn="l"/>
              </a:tabLst>
            </a:pPr>
            <a:r>
              <a:rPr lang="ar-SA" sz="3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مساعدة الطالب بشكل عام في اعداد مشروع البحث ومسودته النهائية .</a:t>
            </a:r>
            <a:endParaRPr lang="ar-SA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9388" algn="l"/>
              </a:tabLst>
            </a:pPr>
            <a:r>
              <a:rPr kumimoji="0" lang="ar-SA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دور الطالب الباحث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القيام بتنفيذ مايقوله ، أو مايعد به ، أو يكلف به من قبل استاذه المشرف أو تقديم تفسير منطقي ومعقول في حالة تقصيره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الاتصال المستمر باستاذه المشرف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اعداد وتقديم الوثائق المختلفة التي يتطلبها بحثه ، والتي يتناولها خلال اعداده للبحث أو يعلق عليها داخل البحث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أن يكون متكاملاً في بحثه وكتابته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أن يتبع طريقة أو منهجاً محدداً في تقديم مشروعه واعداد رسالته ، وان يكون هذا المدخل أو المنهج مقبولاً لدى هيئة الاشراف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أن يكون مسئولاً عن القيام بالمهام البحثية المطلوبة منه خلال الوقت المحدد له من قبل استاذه أو لجنة الاشراف بشكل عام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أن يكون ذا ذهن متفتح عند تعامله مع الاقتراحات والنصائح المقدمة له من المشرف ، وان يظهر روح المبادرة والمبادأة عند تعامله مع اساتذته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9388" algn="l"/>
              </a:tabLs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أن يلتزم باكمال الملاحظات التي تحددها لجنة المناقشة وتعديلها بالوقت المحدد له 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428605"/>
            <a:ext cx="685804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 smtClean="0"/>
              <a:t>صفات الباحث الجيد :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الصبر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التواضع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الصدق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الحيادية والموضوعية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التأني وعدم التسرع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التحلي بالامانة العلمية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المعرفة الاكاديمية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القدرة على التصور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القدرة العلمية والتنظيمية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الرغبة وقبول التوجيه .</a:t>
            </a:r>
          </a:p>
          <a:p>
            <a:pPr marL="228600" indent="-228600">
              <a:buAutoNum type="arabicPeriod"/>
            </a:pPr>
            <a:r>
              <a:rPr lang="ar-IQ" sz="2800" dirty="0" smtClean="0"/>
              <a:t>اتقان اللغات الاجنبية </a:t>
            </a:r>
            <a:r>
              <a:rPr lang="ar-IQ" sz="2800" dirty="0" smtClean="0"/>
              <a:t>.</a:t>
            </a:r>
          </a:p>
          <a:p>
            <a:pPr marL="228600" indent="-228600"/>
            <a:r>
              <a:rPr lang="ar-IQ" sz="2800" dirty="0" smtClean="0"/>
              <a:t>12. </a:t>
            </a:r>
            <a:r>
              <a:rPr lang="ar-IQ" sz="2800" dirty="0" smtClean="0"/>
              <a:t>الالمام بمبادئ الشريعة الاسلامية </a:t>
            </a:r>
            <a:r>
              <a:rPr lang="ar-IQ" sz="2800" dirty="0" smtClean="0"/>
              <a:t>.</a:t>
            </a:r>
            <a:endParaRPr lang="ar-IQ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244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Nasser</dc:creator>
  <cp:lastModifiedBy>Nasser</cp:lastModifiedBy>
  <cp:revision>1</cp:revision>
  <dcterms:created xsi:type="dcterms:W3CDTF">2018-12-17T21:14:41Z</dcterms:created>
  <dcterms:modified xsi:type="dcterms:W3CDTF">2018-12-17T21:16:41Z</dcterms:modified>
</cp:coreProperties>
</file>