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63F1F6C-29B8-4ECE-9EF3-EF71F9D5BD2B}"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63F1F6C-29B8-4ECE-9EF3-EF71F9D5BD2B}"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63F1F6C-29B8-4ECE-9EF3-EF71F9D5BD2B}"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63F1F6C-29B8-4ECE-9EF3-EF71F9D5BD2B}"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3F1F6C-29B8-4ECE-9EF3-EF71F9D5BD2B}"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63F1F6C-29B8-4ECE-9EF3-EF71F9D5BD2B}"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63F1F6C-29B8-4ECE-9EF3-EF71F9D5BD2B}"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63F1F6C-29B8-4ECE-9EF3-EF71F9D5BD2B}"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F1F6C-29B8-4ECE-9EF3-EF71F9D5BD2B}"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F1F6C-29B8-4ECE-9EF3-EF71F9D5BD2B}"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F1F6C-29B8-4ECE-9EF3-EF71F9D5BD2B}"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21F220-026B-407E-BC29-FFF61DA7807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3F1F6C-29B8-4ECE-9EF3-EF71F9D5BD2B}"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21F220-026B-407E-BC29-FFF61DA7807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428596" y="0"/>
            <a:ext cx="84296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مخطَّط البحث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مخطَّط البحث هو مشروعُ عمل أو خطَّة منظَّمة تجمع عناصر التفكير المسبق اللازمة لتحقيق الغرض من الدراسة، ويهدف مخطَّط البحث إلى تحقيق ثلاثة أغرض أساسيَّة، هي:</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أنَّه يصف إجراءات القيام بالبحث ومتطلَّباته.</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أنَّه يوجِّه خطوات البحث ومراحل تنفيذها.</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أنَّه يشكِّل إطاراً لتقويم البحث بعد انتهائه.</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285720" y="357166"/>
            <a:ext cx="864399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والحقيقة أنَّ مخطَّط البحث يتطلَّبُ وقتاً وجهداً أكثر ممَّا يظنُّ بعض المبتدئين في البحث، فحينما يضع الباحثُ مخطَّطاً ناجحاً لبحثه فهو يعني أنَّه قد اختار مشكلة بحثه وصاغها بعناية وحدَّد فرضياتها وأسئلتَـها وأهدافها، وتَعَرَّف على الدراسات السابقة والنظريات ذات العلاقة بالموضوع وعرف مكانةَ بحثه منها والجانب الذي يجب أن تنحوه الدراسة وتركِّز عليه،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428604"/>
            <a:ext cx="8429684" cy="4524315"/>
          </a:xfrm>
          <a:prstGeom prst="rect">
            <a:avLst/>
          </a:prstGeom>
        </p:spPr>
        <p:txBody>
          <a:bodyPr wrap="square">
            <a:spAutoFit/>
          </a:bodyPr>
          <a:lstStyle/>
          <a:p>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واختار أداة جمع البيانات المناسبة وصمَّمها وحدَّد مفردات البحث وأسلوب دراستها واختيار عيِّنة الدراسة إن كان ذلك هو الأسلوب المناسب وحدَّد المتعاونين معه، وفكَّر بأسلوب تصنيف البيانات وتجهيزها، وبذلك لم يبق بعد إعداد مخطَّط البحث إلاَّ تجميع البيانات وتحليلها وتفسيرها واختبار الفروض والإجابة على أسئلة الدراسة، وهذه ربَّما لا تحتاج من الجهد إلاَّ القليل وبخاصَّة إذا كان مخطَّط البحث متقناً.</a:t>
            </a:r>
            <a:endParaRPr lang="ar-IQ"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357167"/>
            <a:ext cx="8715436" cy="6001643"/>
          </a:xfrm>
          <a:prstGeom prst="rect">
            <a:avLst/>
          </a:prstGeom>
        </p:spPr>
        <p:txBody>
          <a:bodyPr wrap="square">
            <a:spAutoFit/>
          </a:bodyPr>
          <a:lstStyle/>
          <a:p>
            <a:r>
              <a:rPr lang="ar-SA" sz="3200" dirty="0"/>
              <a:t>وممَّا تجب الإشارة إليه في مخطَّط البحث هو شرح وافٍ بالطريقة التي سوف يجيب فيها الباحث عن أسئلة دراسته، والطريقة التي سيختبر فيها فرضيَّاته، ويلزم أن يكون ذلك الشرح تفصيليّاً بحيث يستطيع أيُّ باحث آخر أن يستخدم طريقة الباحث نفسها بالكيفيَّة التي استخدمها الباحث، ويتضمَّن ذلك تحديداً لمجتمع الدراسة الذي يلزم تعميم نتائج الدراسة عليه، ووصفاً لعمليَّة اختيار العيِّنة وتعريفاً بها حتى يكون بالإمكان تعميم النتائج على مجتمعاتٍ لها نفس خصائص العيِّنة، كذلك لا بدَّ من تحديد المتغيِّرات المستقلَّة والمتغيِّرات التابعة والمستويات الخاصَّة بكلِّ متغيِّر، ولا بدَّ من إيضاح الترتيبات والإجراءات المتَّخذة لجمع البيانات اللازمة، وإجراءات جمع البيانات باستخدام أدوات ومقاييس واختبارات معيَّنة، </a:t>
            </a:r>
            <a:endParaRPr lang="ar-IQ"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85720" y="214290"/>
            <a:ext cx="850112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ويلزم هنا وصف الأدوات وكيفيَّة تطويرها ومعايير الصدق والثبات والموضوعية التي تتَّصف بها، ويلزم أيضاً تحديد الطريقة المستخدمة في تفريغ البيانات الناتجة عن استخدام أدوات الدراسة المشار إليها، ولا بدَّ أيضاً من إيضاح الطرق والأساليب المستخدمة في تنظيم البيانات من أجل تحليلها، وإيضاح أساليب التحليل ذاتها، ومن الجدير ذكره أنَّ الباحث بتقدُّمه في بحثه قد يجد في مخطَّط بحثه ما يمكن التوسِّع فيه أو تغييره أو حذفه بناءً على ما توفَّر لديه من بيانات ومعلومات جديدة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285728"/>
            <a:ext cx="85725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وبعد ذلك فملامح ومكوِّنات الهيكل النهائيِّ لمخطَّط البحث تتألَّف من الآتي:</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صفحات تمهيديَّة:</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تتمثَّل عادةً بصفحة العنوان، وصفحة الآية القرآنية ، وصفحة الإهداء ، وصفحة الشكر والتقدير، ومستخلص البحث ، وقائمة المحتويات ، وقائمة الجداول ، وقائمة الأشكال ، والمقدَّمة أو التقديم.</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419</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2018-12-17T22:11:42Z</dcterms:created>
  <dcterms:modified xsi:type="dcterms:W3CDTF">2018-12-17T22:12:34Z</dcterms:modified>
</cp:coreProperties>
</file>