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E7FE-E73D-4054-8E96-202AE87D8D4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D3C5-A3C4-4B87-B9D0-FA590070F6E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E7FE-E73D-4054-8E96-202AE87D8D4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D3C5-A3C4-4B87-B9D0-FA590070F6E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E7FE-E73D-4054-8E96-202AE87D8D4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D3C5-A3C4-4B87-B9D0-FA590070F6E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E7FE-E73D-4054-8E96-202AE87D8D4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D3C5-A3C4-4B87-B9D0-FA590070F6E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E7FE-E73D-4054-8E96-202AE87D8D4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D3C5-A3C4-4B87-B9D0-FA590070F6E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E7FE-E73D-4054-8E96-202AE87D8D4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D3C5-A3C4-4B87-B9D0-FA590070F6E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E7FE-E73D-4054-8E96-202AE87D8D4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D3C5-A3C4-4B87-B9D0-FA590070F6E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E7FE-E73D-4054-8E96-202AE87D8D4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D3C5-A3C4-4B87-B9D0-FA590070F6E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E7FE-E73D-4054-8E96-202AE87D8D4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D3C5-A3C4-4B87-B9D0-FA590070F6E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E7FE-E73D-4054-8E96-202AE87D8D4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D3C5-A3C4-4B87-B9D0-FA590070F6E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E7FE-E73D-4054-8E96-202AE87D8D4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D3C5-A3C4-4B87-B9D0-FA590070F6E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1E7FE-E73D-4054-8E96-202AE87D8D4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CD3C5-A3C4-4B87-B9D0-FA590070F6E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142844" y="285728"/>
            <a:ext cx="885831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ثانياً / كتابة الحواشي والهوامش 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تعتبر الحواشي أو الهوامش أمراً ضرورياً لتأكيد الأمانة العلمية للباحث، ولذلك يجب أن يحرص عليها ، وان يكتبها أولاً بأول كي لا ينساها، وان يشير إليها ويكتبها بكل دقة 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ويجب أن يلاحظ الباحث أن نسيان أو عدم الإشارة إلى المصادر أو المراجع العلمية التي نقل عنها يعتبر نوعاً من عدم الأمانة أو السرقة العلمية ، وهو ما يعرض الباحث إلى المسائلة .</a:t>
            </a:r>
          </a:p>
          <a:p>
            <a:pPr marL="0" marR="0" lvl="0" indent="2286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500034" y="428604"/>
            <a:ext cx="835824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وتعتبر كتابة الحواشي والهوامش نوعاً من التوثيق داخل البحث ، والتوثيق في حد ذاته يتطلب نوعاً من الدقة ، بمعنى أن كتابة الحاشية أو الهامش يجب أن تتم بكل دقة.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الحاشية هي الهامش ، وهي الفسحة الواقعة تحت النصِّ مفصولة عنه بخط قصير يبدأ ببداية السطر بطول 4 سم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0" y="0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أغراض كتابة الحواشي والهوامش 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 الإشارة إلى المصدر أو المرجع الذي اخذ منه الباحث فكرة معينة أو اقتبس منه نصاً معيناً 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 شرح المصطلحات التي وردت في السياق، أو ترجمة المصطلحات المأخوذة من مصدر اجنبي أو العكس 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 الاشارة إلى الشخصيات التي قام الباحث بمقابلتها ضمن خطة البحث 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4- احالة القارئ إلى مراجع أو مصادر أضافية تشرح الفكرة باسهاب أو تفصيل لا يمكن ذكره لعدم صلته بموضوع الدراسة أو البحث 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5- كتابة بعض التعليقات التي يفسر بها الباحث كلامه في المتن ، أو شرح متمم لفكرة مجملة وردت في متن البحث 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6- الاشارة إلى فصل قادم أو لاحق أو الاشارة إلى بعض الجداول 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7-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لتوجيه شكر وتقدير.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أسلوب كتابة الحواشي والهوامش 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هناك ثلاث طرق رئيسة لكتابة الحواشي والهوامش تستخدم في البحوث والدراسات العلمية وهي 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 الترقيم المتسلسل لكل المصادر في جميع صفحات البحث وتجميعها في نهاية البحث حسب ترتيبها في المتن 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 الترقيم المتسلسل لكل صفحة مع ذكر المصادر في أسفل الصفحة نفسها 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 طريقة جمعية علم النفس الأمريكية والتي يرمز لها بالرمز(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APA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، وفيها يتم وضع اسم عائلة المؤلف ، والسنة التي صدر فيها الكتاب ، والصفحة التي اخذ منها النص في نهاية كل اقتباس مثل : ( الجابري ؛ 1995 ، ص90 ) ، ويتم ترتيب المصادر حسب ترتيب احرف الهجاء في نهاية البحث .</a:t>
            </a:r>
            <a:endParaRPr kumimoji="0" lang="ar-IQ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142844" y="0"/>
            <a:ext cx="871543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وفيما يلي شرح مع الأمثلة للطرق المتبعة في كتابة الحواشي والهوامش 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أولاً / طريقة الجمعية النفسية الأمريكية (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APA 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) 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في هذه الطريقة يتم الإشارة إلى المصدر في نهاية الاقتباس بوضع اسم المؤلف والسنة والصفحة بين قوسين، كما في الامثلة التالية 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عليان، 1995 ، ص184 )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Kent, 1986 , p. 298 </a:t>
            </a: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)</a:t>
            </a:r>
            <a:endParaRPr kumimoji="0" lang="ar-IQ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405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Nasser</dc:creator>
  <cp:lastModifiedBy>Nasser</cp:lastModifiedBy>
  <cp:revision>1</cp:revision>
  <dcterms:created xsi:type="dcterms:W3CDTF">2018-12-17T21:35:45Z</dcterms:created>
  <dcterms:modified xsi:type="dcterms:W3CDTF">2018-12-17T21:36:39Z</dcterms:modified>
</cp:coreProperties>
</file>