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DA8C-B8EB-44A5-A8A2-805F037D05EF}" type="datetimeFigureOut">
              <a:rPr lang="ar-IQ" smtClean="0"/>
              <a:t>29/03/1439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42E8-A483-4820-8B29-4DEF1A07389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DA8C-B8EB-44A5-A8A2-805F037D05EF}" type="datetimeFigureOut">
              <a:rPr lang="ar-IQ" smtClean="0"/>
              <a:t>29/03/1439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42E8-A483-4820-8B29-4DEF1A0738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DA8C-B8EB-44A5-A8A2-805F037D05EF}" type="datetimeFigureOut">
              <a:rPr lang="ar-IQ" smtClean="0"/>
              <a:t>29/03/1439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42E8-A483-4820-8B29-4DEF1A0738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DA8C-B8EB-44A5-A8A2-805F037D05EF}" type="datetimeFigureOut">
              <a:rPr lang="ar-IQ" smtClean="0"/>
              <a:t>29/03/1439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42E8-A483-4820-8B29-4DEF1A0738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DA8C-B8EB-44A5-A8A2-805F037D05EF}" type="datetimeFigureOut">
              <a:rPr lang="ar-IQ" smtClean="0"/>
              <a:t>29/03/1439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42E8-A483-4820-8B29-4DEF1A07389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DA8C-B8EB-44A5-A8A2-805F037D05EF}" type="datetimeFigureOut">
              <a:rPr lang="ar-IQ" smtClean="0"/>
              <a:t>29/03/1439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42E8-A483-4820-8B29-4DEF1A0738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DA8C-B8EB-44A5-A8A2-805F037D05EF}" type="datetimeFigureOut">
              <a:rPr lang="ar-IQ" smtClean="0"/>
              <a:t>29/03/1439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42E8-A483-4820-8B29-4DEF1A0738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DA8C-B8EB-44A5-A8A2-805F037D05EF}" type="datetimeFigureOut">
              <a:rPr lang="ar-IQ" smtClean="0"/>
              <a:t>29/03/1439</a:t>
            </a:fld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D342E8-A483-4820-8B29-4DEF1A073891}" type="slidenum">
              <a:rPr lang="ar-IQ" smtClean="0"/>
              <a:t>‹#›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DA8C-B8EB-44A5-A8A2-805F037D05EF}" type="datetimeFigureOut">
              <a:rPr lang="ar-IQ" smtClean="0"/>
              <a:t>29/03/1439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42E8-A483-4820-8B29-4DEF1A0738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DA8C-B8EB-44A5-A8A2-805F037D05EF}" type="datetimeFigureOut">
              <a:rPr lang="ar-IQ" smtClean="0"/>
              <a:t>29/03/1439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9D342E8-A483-4820-8B29-4DEF1A0738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895DA8C-B8EB-44A5-A8A2-805F037D05EF}" type="datetimeFigureOut">
              <a:rPr lang="ar-IQ" smtClean="0"/>
              <a:t>29/03/1439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42E8-A483-4820-8B29-4DEF1A07389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895DA8C-B8EB-44A5-A8A2-805F037D05EF}" type="datetimeFigureOut">
              <a:rPr lang="ar-IQ" smtClean="0"/>
              <a:t>29/03/1439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9D342E8-A483-4820-8B29-4DEF1A073891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6480048" cy="2301240"/>
          </a:xfrm>
        </p:spPr>
        <p:txBody>
          <a:bodyPr>
            <a:normAutofit/>
          </a:bodyPr>
          <a:lstStyle/>
          <a:p>
            <a:r>
              <a:rPr lang="ar-IQ" sz="5400" dirty="0" smtClean="0"/>
              <a:t>المثلثاتُ </a:t>
            </a:r>
            <a:r>
              <a:rPr lang="ar-IQ" sz="5400" dirty="0"/>
              <a:t>العربيَّة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088232"/>
          </a:xfrm>
        </p:spPr>
        <p:txBody>
          <a:bodyPr>
            <a:normAutofit/>
          </a:bodyPr>
          <a:lstStyle/>
          <a:p>
            <a:r>
              <a:rPr lang="ar-IQ" sz="2400" dirty="0"/>
              <a:t>إعداد الدكتور</a:t>
            </a:r>
          </a:p>
          <a:p>
            <a:r>
              <a:rPr lang="ar-IQ" sz="2400" dirty="0"/>
              <a:t> </a:t>
            </a:r>
            <a:r>
              <a:rPr lang="ar-IQ" sz="2400" dirty="0" smtClean="0"/>
              <a:t>           أنور شنَّاوي</a:t>
            </a:r>
          </a:p>
          <a:p>
            <a:r>
              <a:rPr lang="ar-IQ" sz="2400" dirty="0" smtClean="0"/>
              <a:t>كلية الحقوق / جامعة النهرين</a:t>
            </a:r>
            <a:endParaRPr lang="ar-IQ" sz="24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7998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المثلثاتُ العربيَّة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7467600" cy="5217443"/>
          </a:xfrm>
        </p:spPr>
        <p:txBody>
          <a:bodyPr/>
          <a:lstStyle/>
          <a:p>
            <a:endParaRPr lang="ar-IQ" dirty="0" smtClean="0"/>
          </a:p>
          <a:p>
            <a:endParaRPr lang="ar-IQ" dirty="0"/>
          </a:p>
          <a:p>
            <a:r>
              <a:rPr lang="ar-IQ" dirty="0" smtClean="0"/>
              <a:t>العَبَرُ</a:t>
            </a:r>
            <a:r>
              <a:rPr lang="ar-IQ" dirty="0"/>
              <a:t>: الدموع</a:t>
            </a:r>
          </a:p>
          <a:p>
            <a:endParaRPr lang="ar-IQ" dirty="0"/>
          </a:p>
          <a:p>
            <a:r>
              <a:rPr lang="ar-IQ" dirty="0"/>
              <a:t>العِبَرُ: المواعظ</a:t>
            </a:r>
          </a:p>
          <a:p>
            <a:endParaRPr lang="ar-IQ" dirty="0"/>
          </a:p>
          <a:p>
            <a:r>
              <a:rPr lang="ar-IQ" dirty="0"/>
              <a:t>العُبْرُ:السَّحابُ السَّريع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0457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المثلثاتُ العربيَّة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الغَمْرُ: الماءُ الكثير</a:t>
            </a:r>
          </a:p>
          <a:p>
            <a:endParaRPr lang="ar-IQ" dirty="0"/>
          </a:p>
          <a:p>
            <a:r>
              <a:rPr lang="ar-IQ" dirty="0"/>
              <a:t>الغِمْرُ: الحِقْدُ والغِلُّ</a:t>
            </a:r>
          </a:p>
          <a:p>
            <a:endParaRPr lang="ar-IQ" dirty="0"/>
          </a:p>
          <a:p>
            <a:r>
              <a:rPr lang="ar-IQ" dirty="0"/>
              <a:t>الغُمْرُ: الرجلُ الذي لم يُجَرِّبِ الأُمورَ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5028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المثلثاتُ العربيَّة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الكَلامُ: المنطوق من </a:t>
            </a:r>
            <a:r>
              <a:rPr lang="ar-IQ" dirty="0" smtClean="0"/>
              <a:t>الأقوال</a:t>
            </a:r>
          </a:p>
          <a:p>
            <a:endParaRPr lang="ar-IQ" dirty="0"/>
          </a:p>
          <a:p>
            <a:r>
              <a:rPr lang="ar-IQ" dirty="0"/>
              <a:t>الكِلامُ: الجِراحُ في البدن</a:t>
            </a:r>
          </a:p>
          <a:p>
            <a:endParaRPr lang="ar-IQ" dirty="0"/>
          </a:p>
          <a:p>
            <a:r>
              <a:rPr lang="ar-IQ" dirty="0"/>
              <a:t>الكُلامُ: الأرضُ اليابسةُ الصُلْبَة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9785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المثلثاتُ العربيَّة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قالَ الشاعرُ جامعاً هذه الكلمات الثلاث</a:t>
            </a:r>
            <a:r>
              <a:rPr lang="ar-IQ" dirty="0" smtClean="0"/>
              <a:t>:</a:t>
            </a:r>
          </a:p>
          <a:p>
            <a:endParaRPr lang="ar-IQ" dirty="0"/>
          </a:p>
          <a:p>
            <a:r>
              <a:rPr lang="ar-IQ" dirty="0"/>
              <a:t>تَيَّمَ قلبي بالكَلام     </a:t>
            </a:r>
            <a:r>
              <a:rPr lang="ar-IQ" dirty="0" smtClean="0"/>
              <a:t>  </a:t>
            </a:r>
            <a:r>
              <a:rPr lang="ar-IQ" dirty="0"/>
              <a:t>وفي الحشا منه كِلام</a:t>
            </a:r>
          </a:p>
          <a:p>
            <a:r>
              <a:rPr lang="ar-IQ" dirty="0"/>
              <a:t>فسرتُ في أرضٍ كُلام        </a:t>
            </a:r>
            <a:r>
              <a:rPr lang="ar-IQ" dirty="0" smtClean="0"/>
              <a:t>لكي </a:t>
            </a:r>
            <a:r>
              <a:rPr lang="ar-IQ" dirty="0"/>
              <a:t>أنالَ مطلبي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2899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المثلثاتُ العربيَّة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الرَّقاقُ: الرمالُ المتَّصلةُ</a:t>
            </a:r>
          </a:p>
          <a:p>
            <a:endParaRPr lang="ar-IQ" dirty="0"/>
          </a:p>
          <a:p>
            <a:r>
              <a:rPr lang="ar-IQ" dirty="0"/>
              <a:t>الرِّقاقُ: ما نضب من جوانبِ البحرِ,أي ما غارَ في </a:t>
            </a:r>
            <a:r>
              <a:rPr lang="ar-IQ" dirty="0" smtClean="0"/>
              <a:t>الأرض</a:t>
            </a:r>
          </a:p>
          <a:p>
            <a:endParaRPr lang="ar-IQ" dirty="0"/>
          </a:p>
          <a:p>
            <a:r>
              <a:rPr lang="ar-IQ" dirty="0"/>
              <a:t>الرُّقاقُ: الخبزُ المرقوقُ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5557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المثلثاتُ العربيَّة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أَمَرَ: إذا أَلزمَ بشيءٍ</a:t>
            </a:r>
          </a:p>
          <a:p>
            <a:endParaRPr lang="ar-IQ" dirty="0"/>
          </a:p>
          <a:p>
            <a:r>
              <a:rPr lang="ar-IQ" dirty="0"/>
              <a:t>أَمُرَ: إذا صارَ أَميراً</a:t>
            </a:r>
          </a:p>
          <a:p>
            <a:endParaRPr lang="ar-IQ" dirty="0"/>
          </a:p>
          <a:p>
            <a:r>
              <a:rPr lang="ar-IQ" dirty="0"/>
              <a:t>أَمِرَ: إذا كَثُرَ ونَما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6330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المثلثاتُ العربيَّة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الصَّلُّ: هو ضربُ الحديدِ بعضُهُ </a:t>
            </a:r>
            <a:r>
              <a:rPr lang="ar-IQ" dirty="0" smtClean="0"/>
              <a:t>ببعضٍ</a:t>
            </a:r>
          </a:p>
          <a:p>
            <a:endParaRPr lang="ar-IQ" dirty="0"/>
          </a:p>
          <a:p>
            <a:r>
              <a:rPr lang="ar-IQ" dirty="0"/>
              <a:t>الصِّلُّ: الحيَّةُ التي تكون </a:t>
            </a:r>
            <a:r>
              <a:rPr lang="ar-IQ"/>
              <a:t>في </a:t>
            </a:r>
            <a:r>
              <a:rPr lang="ar-IQ" smtClean="0"/>
              <a:t>الرِّمال</a:t>
            </a:r>
          </a:p>
          <a:p>
            <a:endParaRPr lang="ar-IQ" dirty="0"/>
          </a:p>
          <a:p>
            <a:r>
              <a:rPr lang="ar-IQ" dirty="0"/>
              <a:t>الصُّلُّ: هو ما نَتُنَ من اللحم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6563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</TotalTime>
  <Words>140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المثلثاتُ العربيَّة</vt:lpstr>
      <vt:lpstr>المثلثاتُ العربيَّة</vt:lpstr>
      <vt:lpstr>المثلثاتُ العربيَّة</vt:lpstr>
      <vt:lpstr>المثلثاتُ العربيَّة</vt:lpstr>
      <vt:lpstr>المثلثاتُ العربيَّة</vt:lpstr>
      <vt:lpstr>المثلثاتُ العربيَّة</vt:lpstr>
      <vt:lpstr>المثلثاتُ العربيَّة</vt:lpstr>
      <vt:lpstr>المثلثاتُ العربيَّة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 - PC</dc:creator>
  <cp:lastModifiedBy>DELL - PC</cp:lastModifiedBy>
  <cp:revision>3</cp:revision>
  <dcterms:created xsi:type="dcterms:W3CDTF">2017-12-17T06:19:41Z</dcterms:created>
  <dcterms:modified xsi:type="dcterms:W3CDTF">2017-12-17T06:50:37Z</dcterms:modified>
</cp:coreProperties>
</file>