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37" d="100"/>
          <a:sy n="37" d="100"/>
        </p:scale>
        <p:origin x="-141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70F80FF1-D330-4FC8-A703-116974F3329A}" type="datetimeFigureOut">
              <a:rPr lang="ar-IQ" smtClean="0"/>
              <a:t>12/07/1440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779CB78-B3E8-4F77-BDE9-142AABC2EABF}" type="slidenum">
              <a:rPr lang="ar-IQ" smtClean="0"/>
              <a:t>‹#›</a:t>
            </a:fld>
            <a:endParaRPr lang="ar-IQ"/>
          </a:p>
        </p:txBody>
      </p:sp>
    </p:spTree>
    <p:extLst>
      <p:ext uri="{BB962C8B-B14F-4D97-AF65-F5344CB8AC3E}">
        <p14:creationId xmlns:p14="http://schemas.microsoft.com/office/powerpoint/2010/main" val="2597199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0F80FF1-D330-4FC8-A703-116974F3329A}" type="datetimeFigureOut">
              <a:rPr lang="ar-IQ" smtClean="0"/>
              <a:t>12/07/1440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779CB78-B3E8-4F77-BDE9-142AABC2EABF}" type="slidenum">
              <a:rPr lang="ar-IQ" smtClean="0"/>
              <a:t>‹#›</a:t>
            </a:fld>
            <a:endParaRPr lang="ar-IQ"/>
          </a:p>
        </p:txBody>
      </p:sp>
    </p:spTree>
    <p:extLst>
      <p:ext uri="{BB962C8B-B14F-4D97-AF65-F5344CB8AC3E}">
        <p14:creationId xmlns:p14="http://schemas.microsoft.com/office/powerpoint/2010/main" val="3080613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0F80FF1-D330-4FC8-A703-116974F3329A}" type="datetimeFigureOut">
              <a:rPr lang="ar-IQ" smtClean="0"/>
              <a:t>12/07/1440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779CB78-B3E8-4F77-BDE9-142AABC2EABF}" type="slidenum">
              <a:rPr lang="ar-IQ" smtClean="0"/>
              <a:t>‹#›</a:t>
            </a:fld>
            <a:endParaRPr lang="ar-IQ"/>
          </a:p>
        </p:txBody>
      </p:sp>
    </p:spTree>
    <p:extLst>
      <p:ext uri="{BB962C8B-B14F-4D97-AF65-F5344CB8AC3E}">
        <p14:creationId xmlns:p14="http://schemas.microsoft.com/office/powerpoint/2010/main" val="3660813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0F80FF1-D330-4FC8-A703-116974F3329A}" type="datetimeFigureOut">
              <a:rPr lang="ar-IQ" smtClean="0"/>
              <a:t>12/07/1440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779CB78-B3E8-4F77-BDE9-142AABC2EABF}" type="slidenum">
              <a:rPr lang="ar-IQ" smtClean="0"/>
              <a:t>‹#›</a:t>
            </a:fld>
            <a:endParaRPr lang="ar-IQ"/>
          </a:p>
        </p:txBody>
      </p:sp>
    </p:spTree>
    <p:extLst>
      <p:ext uri="{BB962C8B-B14F-4D97-AF65-F5344CB8AC3E}">
        <p14:creationId xmlns:p14="http://schemas.microsoft.com/office/powerpoint/2010/main" val="151103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F80FF1-D330-4FC8-A703-116974F3329A}" type="datetimeFigureOut">
              <a:rPr lang="ar-IQ" smtClean="0"/>
              <a:t>12/07/1440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779CB78-B3E8-4F77-BDE9-142AABC2EABF}" type="slidenum">
              <a:rPr lang="ar-IQ" smtClean="0"/>
              <a:t>‹#›</a:t>
            </a:fld>
            <a:endParaRPr lang="ar-IQ"/>
          </a:p>
        </p:txBody>
      </p:sp>
    </p:spTree>
    <p:extLst>
      <p:ext uri="{BB962C8B-B14F-4D97-AF65-F5344CB8AC3E}">
        <p14:creationId xmlns:p14="http://schemas.microsoft.com/office/powerpoint/2010/main" val="1283062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70F80FF1-D330-4FC8-A703-116974F3329A}" type="datetimeFigureOut">
              <a:rPr lang="ar-IQ" smtClean="0"/>
              <a:t>12/07/1440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779CB78-B3E8-4F77-BDE9-142AABC2EABF}" type="slidenum">
              <a:rPr lang="ar-IQ" smtClean="0"/>
              <a:t>‹#›</a:t>
            </a:fld>
            <a:endParaRPr lang="ar-IQ"/>
          </a:p>
        </p:txBody>
      </p:sp>
    </p:spTree>
    <p:extLst>
      <p:ext uri="{BB962C8B-B14F-4D97-AF65-F5344CB8AC3E}">
        <p14:creationId xmlns:p14="http://schemas.microsoft.com/office/powerpoint/2010/main" val="4057049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70F80FF1-D330-4FC8-A703-116974F3329A}" type="datetimeFigureOut">
              <a:rPr lang="ar-IQ" smtClean="0"/>
              <a:t>12/07/1440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779CB78-B3E8-4F77-BDE9-142AABC2EABF}" type="slidenum">
              <a:rPr lang="ar-IQ" smtClean="0"/>
              <a:t>‹#›</a:t>
            </a:fld>
            <a:endParaRPr lang="ar-IQ"/>
          </a:p>
        </p:txBody>
      </p:sp>
    </p:spTree>
    <p:extLst>
      <p:ext uri="{BB962C8B-B14F-4D97-AF65-F5344CB8AC3E}">
        <p14:creationId xmlns:p14="http://schemas.microsoft.com/office/powerpoint/2010/main" val="2892502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70F80FF1-D330-4FC8-A703-116974F3329A}" type="datetimeFigureOut">
              <a:rPr lang="ar-IQ" smtClean="0"/>
              <a:t>12/07/1440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779CB78-B3E8-4F77-BDE9-142AABC2EABF}" type="slidenum">
              <a:rPr lang="ar-IQ" smtClean="0"/>
              <a:t>‹#›</a:t>
            </a:fld>
            <a:endParaRPr lang="ar-IQ"/>
          </a:p>
        </p:txBody>
      </p:sp>
    </p:spTree>
    <p:extLst>
      <p:ext uri="{BB962C8B-B14F-4D97-AF65-F5344CB8AC3E}">
        <p14:creationId xmlns:p14="http://schemas.microsoft.com/office/powerpoint/2010/main" val="1342620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F80FF1-D330-4FC8-A703-116974F3329A}" type="datetimeFigureOut">
              <a:rPr lang="ar-IQ" smtClean="0"/>
              <a:t>12/07/1440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779CB78-B3E8-4F77-BDE9-142AABC2EABF}" type="slidenum">
              <a:rPr lang="ar-IQ" smtClean="0"/>
              <a:t>‹#›</a:t>
            </a:fld>
            <a:endParaRPr lang="ar-IQ"/>
          </a:p>
        </p:txBody>
      </p:sp>
    </p:spTree>
    <p:extLst>
      <p:ext uri="{BB962C8B-B14F-4D97-AF65-F5344CB8AC3E}">
        <p14:creationId xmlns:p14="http://schemas.microsoft.com/office/powerpoint/2010/main" val="615573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F80FF1-D330-4FC8-A703-116974F3329A}" type="datetimeFigureOut">
              <a:rPr lang="ar-IQ" smtClean="0"/>
              <a:t>12/07/1440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779CB78-B3E8-4F77-BDE9-142AABC2EABF}" type="slidenum">
              <a:rPr lang="ar-IQ" smtClean="0"/>
              <a:t>‹#›</a:t>
            </a:fld>
            <a:endParaRPr lang="ar-IQ"/>
          </a:p>
        </p:txBody>
      </p:sp>
    </p:spTree>
    <p:extLst>
      <p:ext uri="{BB962C8B-B14F-4D97-AF65-F5344CB8AC3E}">
        <p14:creationId xmlns:p14="http://schemas.microsoft.com/office/powerpoint/2010/main" val="2935782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F80FF1-D330-4FC8-A703-116974F3329A}" type="datetimeFigureOut">
              <a:rPr lang="ar-IQ" smtClean="0"/>
              <a:t>12/07/1440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779CB78-B3E8-4F77-BDE9-142AABC2EABF}" type="slidenum">
              <a:rPr lang="ar-IQ" smtClean="0"/>
              <a:t>‹#›</a:t>
            </a:fld>
            <a:endParaRPr lang="ar-IQ"/>
          </a:p>
        </p:txBody>
      </p:sp>
    </p:spTree>
    <p:extLst>
      <p:ext uri="{BB962C8B-B14F-4D97-AF65-F5344CB8AC3E}">
        <p14:creationId xmlns:p14="http://schemas.microsoft.com/office/powerpoint/2010/main" val="3596387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0F80FF1-D330-4FC8-A703-116974F3329A}" type="datetimeFigureOut">
              <a:rPr lang="ar-IQ" smtClean="0"/>
              <a:t>12/07/1440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779CB78-B3E8-4F77-BDE9-142AABC2EABF}" type="slidenum">
              <a:rPr lang="ar-IQ" smtClean="0"/>
              <a:t>‹#›</a:t>
            </a:fld>
            <a:endParaRPr lang="ar-IQ"/>
          </a:p>
        </p:txBody>
      </p:sp>
    </p:spTree>
    <p:extLst>
      <p:ext uri="{BB962C8B-B14F-4D97-AF65-F5344CB8AC3E}">
        <p14:creationId xmlns:p14="http://schemas.microsoft.com/office/powerpoint/2010/main" val="3037101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الدور الانشائي للقاضي الاداري</a:t>
            </a:r>
            <a:endParaRPr lang="ar-IQ" dirty="0"/>
          </a:p>
        </p:txBody>
      </p:sp>
      <p:sp>
        <p:nvSpPr>
          <p:cNvPr id="3" name="Subtitle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3757097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SA" smtClean="0"/>
              <a:t>ليس للقاضي الاداري التذرع بعدم وجود النصوص القانونية او يتعذر بعدم كمالها حيث يواجه القاضي الاداري باعتباره المختص بالفصل فيما يدعيه كل طرف من اطراف الخصومة المطروحة عليه بنقص تشريعي تتفاوت درجته كم حالة الى اخرى فقد يجد نصا تشريعيا</a:t>
            </a:r>
            <a:endParaRPr lang="ar-IQ"/>
          </a:p>
        </p:txBody>
      </p:sp>
    </p:spTree>
    <p:extLst>
      <p:ext uri="{BB962C8B-B14F-4D97-AF65-F5344CB8AC3E}">
        <p14:creationId xmlns:p14="http://schemas.microsoft.com/office/powerpoint/2010/main" val="38802093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44</Words>
  <Application>Microsoft Office PowerPoint</Application>
  <PresentationFormat>On-screen Show (4:3)</PresentationFormat>
  <Paragraphs>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الدور الانشائي للقاضي الاداري</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الدور الانشائي للقاضي الاداري</dc:title>
  <dc:creator>DELL - PC</dc:creator>
  <cp:lastModifiedBy>DELL - PC</cp:lastModifiedBy>
  <cp:revision>1</cp:revision>
  <dcterms:created xsi:type="dcterms:W3CDTF">2019-03-18T08:12:57Z</dcterms:created>
  <dcterms:modified xsi:type="dcterms:W3CDTF">2019-03-18T08:19:47Z</dcterms:modified>
</cp:coreProperties>
</file>