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3EEE44-5781-4D5F-9D24-9B22E22CE66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309CDDB0-F1B2-4409-A271-8DBA34485C74}">
      <dgm:prSet phldrT="[Text]" custT="1"/>
      <dgm:spPr/>
      <dgm:t>
        <a:bodyPr/>
        <a:lstStyle/>
        <a:p>
          <a:pPr rtl="1"/>
          <a:r>
            <a:rPr lang="ar-IQ" sz="1600" b="1" dirty="0" smtClean="0"/>
            <a:t>اثارة الدفع الشكلي من قبل الخصوم </a:t>
          </a:r>
          <a:endParaRPr lang="ar-IQ" sz="1600" b="1" dirty="0"/>
        </a:p>
      </dgm:t>
    </dgm:pt>
    <dgm:pt modelId="{CD6E0F13-76F6-4ABA-8AB9-DC69EEF85787}" type="parTrans" cxnId="{31D1B8F4-DE98-4954-8DE7-8321F3A16E87}">
      <dgm:prSet/>
      <dgm:spPr/>
      <dgm:t>
        <a:bodyPr/>
        <a:lstStyle/>
        <a:p>
          <a:pPr rtl="1"/>
          <a:endParaRPr lang="ar-IQ"/>
        </a:p>
      </dgm:t>
    </dgm:pt>
    <dgm:pt modelId="{10F7C631-A6AC-43BF-BA90-A2B537C5B6BF}" type="sibTrans" cxnId="{31D1B8F4-DE98-4954-8DE7-8321F3A16E87}">
      <dgm:prSet/>
      <dgm:spPr/>
      <dgm:t>
        <a:bodyPr/>
        <a:lstStyle/>
        <a:p>
          <a:pPr rtl="1"/>
          <a:endParaRPr lang="ar-IQ"/>
        </a:p>
      </dgm:t>
    </dgm:pt>
    <dgm:pt modelId="{7A864B8A-C863-4F41-A94F-4E560AB11AEE}">
      <dgm:prSet phldrT="[Text]" custT="1"/>
      <dgm:spPr/>
      <dgm:t>
        <a:bodyPr/>
        <a:lstStyle/>
        <a:p>
          <a:pPr rtl="1"/>
          <a:r>
            <a:rPr lang="ar-IQ" sz="1600" b="1" dirty="0" smtClean="0"/>
            <a:t>مدى حرية الخصوم في اثارة الدفع الشكلي </a:t>
          </a:r>
          <a:endParaRPr lang="ar-IQ" sz="1600" b="1" dirty="0"/>
        </a:p>
      </dgm:t>
    </dgm:pt>
    <dgm:pt modelId="{EEF30A21-A2C4-494A-8436-80F8F26D83C0}" type="parTrans" cxnId="{A63392BD-6ADF-4EB5-892A-D100D8709B51}">
      <dgm:prSet/>
      <dgm:spPr/>
      <dgm:t>
        <a:bodyPr/>
        <a:lstStyle/>
        <a:p>
          <a:pPr rtl="1"/>
          <a:endParaRPr lang="ar-IQ"/>
        </a:p>
      </dgm:t>
    </dgm:pt>
    <dgm:pt modelId="{B13B7B91-A091-4AF9-836F-45A11E46DB3D}" type="sibTrans" cxnId="{A63392BD-6ADF-4EB5-892A-D100D8709B51}">
      <dgm:prSet/>
      <dgm:spPr/>
      <dgm:t>
        <a:bodyPr/>
        <a:lstStyle/>
        <a:p>
          <a:pPr rtl="1"/>
          <a:endParaRPr lang="ar-IQ"/>
        </a:p>
      </dgm:t>
    </dgm:pt>
    <dgm:pt modelId="{47972550-7549-4C25-9C84-F34784A412AC}">
      <dgm:prSet phldrT="[Text]" custT="1"/>
      <dgm:spPr/>
      <dgm:t>
        <a:bodyPr/>
        <a:lstStyle/>
        <a:p>
          <a:pPr rtl="1"/>
          <a:r>
            <a:rPr lang="ar-IQ" sz="1600" b="1" dirty="0" smtClean="0"/>
            <a:t>القيود الواردة على حرية الخصوم في الدفع الشكلي </a:t>
          </a:r>
          <a:endParaRPr lang="ar-IQ" sz="1600" b="1" dirty="0"/>
        </a:p>
      </dgm:t>
    </dgm:pt>
    <dgm:pt modelId="{370D22B2-EBA5-4FF3-A11E-C1EB7268E0B0}" type="parTrans" cxnId="{2A4F8E42-64BB-4FEE-9E4C-976743CF47C9}">
      <dgm:prSet/>
      <dgm:spPr/>
      <dgm:t>
        <a:bodyPr/>
        <a:lstStyle/>
        <a:p>
          <a:pPr rtl="1"/>
          <a:endParaRPr lang="ar-IQ"/>
        </a:p>
      </dgm:t>
    </dgm:pt>
    <dgm:pt modelId="{600ECEEA-A393-4339-AA48-0D481D484698}" type="sibTrans" cxnId="{2A4F8E42-64BB-4FEE-9E4C-976743CF47C9}">
      <dgm:prSet/>
      <dgm:spPr/>
      <dgm:t>
        <a:bodyPr/>
        <a:lstStyle/>
        <a:p>
          <a:pPr rtl="1"/>
          <a:endParaRPr lang="ar-IQ"/>
        </a:p>
      </dgm:t>
    </dgm:pt>
    <dgm:pt modelId="{B8B1F263-3F82-4C71-ADC1-257B96B8B994}" type="pres">
      <dgm:prSet presAssocID="{243EEE44-5781-4D5F-9D24-9B22E22CE66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D20084F4-32BB-47A0-B84A-852C9157DC6C}" type="pres">
      <dgm:prSet presAssocID="{309CDDB0-F1B2-4409-A271-8DBA34485C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B070A85-6C24-4F98-A11A-834D77336ABB}" type="pres">
      <dgm:prSet presAssocID="{10F7C631-A6AC-43BF-BA90-A2B537C5B6BF}" presName="sibTrans" presStyleLbl="sibTrans2D1" presStyleIdx="0" presStyleCnt="3"/>
      <dgm:spPr/>
      <dgm:t>
        <a:bodyPr/>
        <a:lstStyle/>
        <a:p>
          <a:pPr rtl="1"/>
          <a:endParaRPr lang="ar-IQ"/>
        </a:p>
      </dgm:t>
    </dgm:pt>
    <dgm:pt modelId="{ABAFCA90-9737-4F12-BDB4-A590A8354F63}" type="pres">
      <dgm:prSet presAssocID="{10F7C631-A6AC-43BF-BA90-A2B537C5B6BF}" presName="connectorText" presStyleLbl="sibTrans2D1" presStyleIdx="0" presStyleCnt="3"/>
      <dgm:spPr/>
      <dgm:t>
        <a:bodyPr/>
        <a:lstStyle/>
        <a:p>
          <a:pPr rtl="1"/>
          <a:endParaRPr lang="ar-IQ"/>
        </a:p>
      </dgm:t>
    </dgm:pt>
    <dgm:pt modelId="{B3433E1C-0679-4278-A2AF-5A3500266D8A}" type="pres">
      <dgm:prSet presAssocID="{7A864B8A-C863-4F41-A94F-4E560AB11AE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59DAB43-3607-4D46-8875-FE2CD196D6AF}" type="pres">
      <dgm:prSet presAssocID="{B13B7B91-A091-4AF9-836F-45A11E46DB3D}" presName="sibTrans" presStyleLbl="sibTrans2D1" presStyleIdx="1" presStyleCnt="3"/>
      <dgm:spPr/>
      <dgm:t>
        <a:bodyPr/>
        <a:lstStyle/>
        <a:p>
          <a:pPr rtl="1"/>
          <a:endParaRPr lang="ar-IQ"/>
        </a:p>
      </dgm:t>
    </dgm:pt>
    <dgm:pt modelId="{A4F9FD21-AC01-4B8B-B2F8-BC8A86B6EC1E}" type="pres">
      <dgm:prSet presAssocID="{B13B7B91-A091-4AF9-836F-45A11E46DB3D}" presName="connectorText" presStyleLbl="sibTrans2D1" presStyleIdx="1" presStyleCnt="3"/>
      <dgm:spPr/>
      <dgm:t>
        <a:bodyPr/>
        <a:lstStyle/>
        <a:p>
          <a:pPr rtl="1"/>
          <a:endParaRPr lang="ar-IQ"/>
        </a:p>
      </dgm:t>
    </dgm:pt>
    <dgm:pt modelId="{707DAFF0-C6B0-48EA-84C0-39191C189DE8}" type="pres">
      <dgm:prSet presAssocID="{47972550-7549-4C25-9C84-F34784A412AC}" presName="node" presStyleLbl="node1" presStyleIdx="2" presStyleCnt="3" custRadScaleRad="100382" custRadScaleInc="14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DF4037F-13FE-4844-B116-A26FE336A457}" type="pres">
      <dgm:prSet presAssocID="{600ECEEA-A393-4339-AA48-0D481D484698}" presName="sibTrans" presStyleLbl="sibTrans2D1" presStyleIdx="2" presStyleCnt="3"/>
      <dgm:spPr/>
      <dgm:t>
        <a:bodyPr/>
        <a:lstStyle/>
        <a:p>
          <a:pPr rtl="1"/>
          <a:endParaRPr lang="ar-IQ"/>
        </a:p>
      </dgm:t>
    </dgm:pt>
    <dgm:pt modelId="{93809F53-7156-4C9F-8E1E-4A6D0E942209}" type="pres">
      <dgm:prSet presAssocID="{600ECEEA-A393-4339-AA48-0D481D484698}" presName="connectorText" presStyleLbl="sibTrans2D1" presStyleIdx="2" presStyleCnt="3"/>
      <dgm:spPr/>
      <dgm:t>
        <a:bodyPr/>
        <a:lstStyle/>
        <a:p>
          <a:pPr rtl="1"/>
          <a:endParaRPr lang="ar-IQ"/>
        </a:p>
      </dgm:t>
    </dgm:pt>
  </dgm:ptLst>
  <dgm:cxnLst>
    <dgm:cxn modelId="{B8F0DB51-A0D5-406F-8BC1-4A62CE58953D}" type="presOf" srcId="{600ECEEA-A393-4339-AA48-0D481D484698}" destId="{0DF4037F-13FE-4844-B116-A26FE336A457}" srcOrd="0" destOrd="0" presId="urn:microsoft.com/office/officeart/2005/8/layout/cycle7"/>
    <dgm:cxn modelId="{99507052-6958-4062-A31A-8FAD0A88291E}" type="presOf" srcId="{10F7C631-A6AC-43BF-BA90-A2B537C5B6BF}" destId="{8B070A85-6C24-4F98-A11A-834D77336ABB}" srcOrd="0" destOrd="0" presId="urn:microsoft.com/office/officeart/2005/8/layout/cycle7"/>
    <dgm:cxn modelId="{A63392BD-6ADF-4EB5-892A-D100D8709B51}" srcId="{243EEE44-5781-4D5F-9D24-9B22E22CE66C}" destId="{7A864B8A-C863-4F41-A94F-4E560AB11AEE}" srcOrd="1" destOrd="0" parTransId="{EEF30A21-A2C4-494A-8436-80F8F26D83C0}" sibTransId="{B13B7B91-A091-4AF9-836F-45A11E46DB3D}"/>
    <dgm:cxn modelId="{B6255262-0BA4-4D43-A5EB-53A6F04FECCF}" type="presOf" srcId="{600ECEEA-A393-4339-AA48-0D481D484698}" destId="{93809F53-7156-4C9F-8E1E-4A6D0E942209}" srcOrd="1" destOrd="0" presId="urn:microsoft.com/office/officeart/2005/8/layout/cycle7"/>
    <dgm:cxn modelId="{054D0455-DA86-42F5-AF33-81F8B78A8F4B}" type="presOf" srcId="{7A864B8A-C863-4F41-A94F-4E560AB11AEE}" destId="{B3433E1C-0679-4278-A2AF-5A3500266D8A}" srcOrd="0" destOrd="0" presId="urn:microsoft.com/office/officeart/2005/8/layout/cycle7"/>
    <dgm:cxn modelId="{38D307BA-4F7A-45B3-8003-52A415E2DE47}" type="presOf" srcId="{B13B7B91-A091-4AF9-836F-45A11E46DB3D}" destId="{159DAB43-3607-4D46-8875-FE2CD196D6AF}" srcOrd="0" destOrd="0" presId="urn:microsoft.com/office/officeart/2005/8/layout/cycle7"/>
    <dgm:cxn modelId="{936F2BF7-FC31-46C3-98EA-B87E29C92CD4}" type="presOf" srcId="{47972550-7549-4C25-9C84-F34784A412AC}" destId="{707DAFF0-C6B0-48EA-84C0-39191C189DE8}" srcOrd="0" destOrd="0" presId="urn:microsoft.com/office/officeart/2005/8/layout/cycle7"/>
    <dgm:cxn modelId="{7940B07A-BEC1-4D86-988A-0899B00987A3}" type="presOf" srcId="{B13B7B91-A091-4AF9-836F-45A11E46DB3D}" destId="{A4F9FD21-AC01-4B8B-B2F8-BC8A86B6EC1E}" srcOrd="1" destOrd="0" presId="urn:microsoft.com/office/officeart/2005/8/layout/cycle7"/>
    <dgm:cxn modelId="{0D33C1A1-490F-49F0-BEA0-8818D6C7BFDA}" type="presOf" srcId="{243EEE44-5781-4D5F-9D24-9B22E22CE66C}" destId="{B8B1F263-3F82-4C71-ADC1-257B96B8B994}" srcOrd="0" destOrd="0" presId="urn:microsoft.com/office/officeart/2005/8/layout/cycle7"/>
    <dgm:cxn modelId="{2A4F8E42-64BB-4FEE-9E4C-976743CF47C9}" srcId="{243EEE44-5781-4D5F-9D24-9B22E22CE66C}" destId="{47972550-7549-4C25-9C84-F34784A412AC}" srcOrd="2" destOrd="0" parTransId="{370D22B2-EBA5-4FF3-A11E-C1EB7268E0B0}" sibTransId="{600ECEEA-A393-4339-AA48-0D481D484698}"/>
    <dgm:cxn modelId="{DA984ED5-5BD8-4FAD-8174-8B668F100882}" type="presOf" srcId="{10F7C631-A6AC-43BF-BA90-A2B537C5B6BF}" destId="{ABAFCA90-9737-4F12-BDB4-A590A8354F63}" srcOrd="1" destOrd="0" presId="urn:microsoft.com/office/officeart/2005/8/layout/cycle7"/>
    <dgm:cxn modelId="{E91B9C22-DCC5-42AA-9FE8-A7E555850462}" type="presOf" srcId="{309CDDB0-F1B2-4409-A271-8DBA34485C74}" destId="{D20084F4-32BB-47A0-B84A-852C9157DC6C}" srcOrd="0" destOrd="0" presId="urn:microsoft.com/office/officeart/2005/8/layout/cycle7"/>
    <dgm:cxn modelId="{31D1B8F4-DE98-4954-8DE7-8321F3A16E87}" srcId="{243EEE44-5781-4D5F-9D24-9B22E22CE66C}" destId="{309CDDB0-F1B2-4409-A271-8DBA34485C74}" srcOrd="0" destOrd="0" parTransId="{CD6E0F13-76F6-4ABA-8AB9-DC69EEF85787}" sibTransId="{10F7C631-A6AC-43BF-BA90-A2B537C5B6BF}"/>
    <dgm:cxn modelId="{6F0BAA4F-C71C-4229-A2BA-F78540509714}" type="presParOf" srcId="{B8B1F263-3F82-4C71-ADC1-257B96B8B994}" destId="{D20084F4-32BB-47A0-B84A-852C9157DC6C}" srcOrd="0" destOrd="0" presId="urn:microsoft.com/office/officeart/2005/8/layout/cycle7"/>
    <dgm:cxn modelId="{44585166-A171-4E9C-8F9C-2327AB0A9203}" type="presParOf" srcId="{B8B1F263-3F82-4C71-ADC1-257B96B8B994}" destId="{8B070A85-6C24-4F98-A11A-834D77336ABB}" srcOrd="1" destOrd="0" presId="urn:microsoft.com/office/officeart/2005/8/layout/cycle7"/>
    <dgm:cxn modelId="{AF9A4F83-1AA5-423B-B82A-2E74C8B7371A}" type="presParOf" srcId="{8B070A85-6C24-4F98-A11A-834D77336ABB}" destId="{ABAFCA90-9737-4F12-BDB4-A590A8354F63}" srcOrd="0" destOrd="0" presId="urn:microsoft.com/office/officeart/2005/8/layout/cycle7"/>
    <dgm:cxn modelId="{F7F7B0A1-9F49-42AC-8CAA-E22C258EBE96}" type="presParOf" srcId="{B8B1F263-3F82-4C71-ADC1-257B96B8B994}" destId="{B3433E1C-0679-4278-A2AF-5A3500266D8A}" srcOrd="2" destOrd="0" presId="urn:microsoft.com/office/officeart/2005/8/layout/cycle7"/>
    <dgm:cxn modelId="{FDF28095-669C-4285-A8EB-EE25494D867C}" type="presParOf" srcId="{B8B1F263-3F82-4C71-ADC1-257B96B8B994}" destId="{159DAB43-3607-4D46-8875-FE2CD196D6AF}" srcOrd="3" destOrd="0" presId="urn:microsoft.com/office/officeart/2005/8/layout/cycle7"/>
    <dgm:cxn modelId="{4E0EA6C5-B72D-4982-8244-A8C7CA177B4E}" type="presParOf" srcId="{159DAB43-3607-4D46-8875-FE2CD196D6AF}" destId="{A4F9FD21-AC01-4B8B-B2F8-BC8A86B6EC1E}" srcOrd="0" destOrd="0" presId="urn:microsoft.com/office/officeart/2005/8/layout/cycle7"/>
    <dgm:cxn modelId="{AC1EDABB-47F0-4757-8B7B-9D20BBE11A90}" type="presParOf" srcId="{B8B1F263-3F82-4C71-ADC1-257B96B8B994}" destId="{707DAFF0-C6B0-48EA-84C0-39191C189DE8}" srcOrd="4" destOrd="0" presId="urn:microsoft.com/office/officeart/2005/8/layout/cycle7"/>
    <dgm:cxn modelId="{6FF3AB88-78B7-45BD-A8E1-CD79C90DC7BC}" type="presParOf" srcId="{B8B1F263-3F82-4C71-ADC1-257B96B8B994}" destId="{0DF4037F-13FE-4844-B116-A26FE336A457}" srcOrd="5" destOrd="0" presId="urn:microsoft.com/office/officeart/2005/8/layout/cycle7"/>
    <dgm:cxn modelId="{C8AA0716-89B0-445E-87B0-502374995227}" type="presParOf" srcId="{0DF4037F-13FE-4844-B116-A26FE336A457}" destId="{93809F53-7156-4C9F-8E1E-4A6D0E94220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C82D5D-63F9-4AEF-B4D9-CA7D3EB9441D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D2C25DE3-4A83-47E8-A67E-AF8A79923DB5}">
      <dgm:prSet phldrT="[Text]"/>
      <dgm:spPr/>
      <dgm:t>
        <a:bodyPr/>
        <a:lstStyle/>
        <a:p>
          <a:pPr rtl="1"/>
          <a:r>
            <a:rPr lang="ar-IQ" b="1" dirty="0" smtClean="0"/>
            <a:t>الطلب</a:t>
          </a:r>
          <a:r>
            <a:rPr lang="ar-IQ" dirty="0" smtClean="0"/>
            <a:t> </a:t>
          </a:r>
          <a:endParaRPr lang="ar-IQ" dirty="0"/>
        </a:p>
      </dgm:t>
    </dgm:pt>
    <dgm:pt modelId="{AC56A625-5FD9-4EB7-AEE9-A52CC2B5D1BD}" type="parTrans" cxnId="{2F26D150-BC11-46B4-B3DA-754CDC9C6A08}">
      <dgm:prSet/>
      <dgm:spPr/>
      <dgm:t>
        <a:bodyPr/>
        <a:lstStyle/>
        <a:p>
          <a:pPr rtl="1"/>
          <a:endParaRPr lang="ar-IQ"/>
        </a:p>
      </dgm:t>
    </dgm:pt>
    <dgm:pt modelId="{7D880289-80B9-4CFE-80E0-86D9A1C397A0}" type="sibTrans" cxnId="{2F26D150-BC11-46B4-B3DA-754CDC9C6A08}">
      <dgm:prSet/>
      <dgm:spPr/>
      <dgm:t>
        <a:bodyPr/>
        <a:lstStyle/>
        <a:p>
          <a:pPr rtl="1"/>
          <a:endParaRPr lang="ar-IQ"/>
        </a:p>
      </dgm:t>
    </dgm:pt>
    <dgm:pt modelId="{44060BC8-BFDA-4A31-AC4E-8CEC05EE99F6}">
      <dgm:prSet phldrT="[Text]" custT="1"/>
      <dgm:spPr/>
      <dgm:t>
        <a:bodyPr/>
        <a:lstStyle/>
        <a:p>
          <a:pPr rtl="1"/>
          <a:r>
            <a:rPr lang="ar-IQ" sz="2400" b="1" dirty="0" smtClean="0"/>
            <a:t>الدعوى</a:t>
          </a:r>
          <a:r>
            <a:rPr lang="ar-IQ" sz="2600" dirty="0" smtClean="0"/>
            <a:t> </a:t>
          </a:r>
          <a:endParaRPr lang="ar-IQ" sz="2600" dirty="0"/>
        </a:p>
      </dgm:t>
    </dgm:pt>
    <dgm:pt modelId="{87CF9B32-F279-4524-BABB-15F533B075C4}" type="parTrans" cxnId="{60BC1948-5A64-4E0E-BEA7-2334A57F39CB}">
      <dgm:prSet/>
      <dgm:spPr/>
      <dgm:t>
        <a:bodyPr/>
        <a:lstStyle/>
        <a:p>
          <a:pPr rtl="1"/>
          <a:endParaRPr lang="ar-IQ"/>
        </a:p>
      </dgm:t>
    </dgm:pt>
    <dgm:pt modelId="{DA0A8CBB-142F-4DF9-A173-C9128FBE49DB}" type="sibTrans" cxnId="{60BC1948-5A64-4E0E-BEA7-2334A57F39CB}">
      <dgm:prSet/>
      <dgm:spPr/>
      <dgm:t>
        <a:bodyPr/>
        <a:lstStyle/>
        <a:p>
          <a:pPr rtl="1"/>
          <a:endParaRPr lang="ar-IQ"/>
        </a:p>
      </dgm:t>
    </dgm:pt>
    <dgm:pt modelId="{AE4288A8-DE5A-4889-961A-DA0231719A3F}">
      <dgm:prSet phldrT="[Text]" custT="1"/>
      <dgm:spPr/>
      <dgm:t>
        <a:bodyPr/>
        <a:lstStyle/>
        <a:p>
          <a:pPr rtl="1"/>
          <a:r>
            <a:rPr lang="ar-IQ" sz="2000" b="1" dirty="0" smtClean="0"/>
            <a:t>الدفع الموضوعي </a:t>
          </a:r>
          <a:endParaRPr lang="ar-IQ" sz="2000" b="1" dirty="0"/>
        </a:p>
      </dgm:t>
    </dgm:pt>
    <dgm:pt modelId="{12ABC5BA-DE2F-4B5F-AC4A-E1A84AB1A839}" type="parTrans" cxnId="{9C6938EB-A48F-4A82-9D51-C073F3BB8809}">
      <dgm:prSet/>
      <dgm:spPr/>
      <dgm:t>
        <a:bodyPr/>
        <a:lstStyle/>
        <a:p>
          <a:pPr rtl="1"/>
          <a:endParaRPr lang="ar-IQ"/>
        </a:p>
      </dgm:t>
    </dgm:pt>
    <dgm:pt modelId="{9EC5D8BE-DB4C-4602-8162-E27D70919AEE}" type="sibTrans" cxnId="{9C6938EB-A48F-4A82-9D51-C073F3BB8809}">
      <dgm:prSet/>
      <dgm:spPr/>
      <dgm:t>
        <a:bodyPr/>
        <a:lstStyle/>
        <a:p>
          <a:pPr rtl="1"/>
          <a:endParaRPr lang="ar-IQ"/>
        </a:p>
      </dgm:t>
    </dgm:pt>
    <dgm:pt modelId="{F0637AC0-D3B6-462F-A900-B7CACAE2D6F8}" type="pres">
      <dgm:prSet presAssocID="{06C82D5D-63F9-4AEF-B4D9-CA7D3EB9441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B89C9EB-6E3D-4F37-B926-73D53C6EFA70}" type="pres">
      <dgm:prSet presAssocID="{D2C25DE3-4A83-47E8-A67E-AF8A79923DB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746737D-577B-4DF2-BAA3-B23B901B87B1}" type="pres">
      <dgm:prSet presAssocID="{D2C25DE3-4A83-47E8-A67E-AF8A79923DB5}" presName="gear1srcNode" presStyleLbl="node1" presStyleIdx="0" presStyleCnt="3"/>
      <dgm:spPr/>
      <dgm:t>
        <a:bodyPr/>
        <a:lstStyle/>
        <a:p>
          <a:pPr rtl="1"/>
          <a:endParaRPr lang="ar-IQ"/>
        </a:p>
      </dgm:t>
    </dgm:pt>
    <dgm:pt modelId="{D6AEF459-64C3-4B46-990F-C234B756F92E}" type="pres">
      <dgm:prSet presAssocID="{D2C25DE3-4A83-47E8-A67E-AF8A79923DB5}" presName="gear1dstNode" presStyleLbl="node1" presStyleIdx="0" presStyleCnt="3"/>
      <dgm:spPr/>
      <dgm:t>
        <a:bodyPr/>
        <a:lstStyle/>
        <a:p>
          <a:pPr rtl="1"/>
          <a:endParaRPr lang="ar-IQ"/>
        </a:p>
      </dgm:t>
    </dgm:pt>
    <dgm:pt modelId="{5DF56C78-582C-424F-B81D-44FB6652B0FD}" type="pres">
      <dgm:prSet presAssocID="{44060BC8-BFDA-4A31-AC4E-8CEC05EE99F6}" presName="gear2" presStyleLbl="node1" presStyleIdx="1" presStyleCnt="3" custLinFactNeighborX="1742" custLinFactNeighborY="128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49A00EA-62BB-429B-ACA8-3305CF1B2DCE}" type="pres">
      <dgm:prSet presAssocID="{44060BC8-BFDA-4A31-AC4E-8CEC05EE99F6}" presName="gear2srcNode" presStyleLbl="node1" presStyleIdx="1" presStyleCnt="3"/>
      <dgm:spPr/>
      <dgm:t>
        <a:bodyPr/>
        <a:lstStyle/>
        <a:p>
          <a:pPr rtl="1"/>
          <a:endParaRPr lang="ar-IQ"/>
        </a:p>
      </dgm:t>
    </dgm:pt>
    <dgm:pt modelId="{94A27CFC-9DFB-4B5B-8861-64F3391A840C}" type="pres">
      <dgm:prSet presAssocID="{44060BC8-BFDA-4A31-AC4E-8CEC05EE99F6}" presName="gear2dstNode" presStyleLbl="node1" presStyleIdx="1" presStyleCnt="3"/>
      <dgm:spPr/>
      <dgm:t>
        <a:bodyPr/>
        <a:lstStyle/>
        <a:p>
          <a:pPr rtl="1"/>
          <a:endParaRPr lang="ar-IQ"/>
        </a:p>
      </dgm:t>
    </dgm:pt>
    <dgm:pt modelId="{108138BB-1C32-4ADD-88BA-C99A1AE92D8D}" type="pres">
      <dgm:prSet presAssocID="{AE4288A8-DE5A-4889-961A-DA0231719A3F}" presName="gear3" presStyleLbl="node1" presStyleIdx="2" presStyleCnt="3"/>
      <dgm:spPr/>
      <dgm:t>
        <a:bodyPr/>
        <a:lstStyle/>
        <a:p>
          <a:pPr rtl="1"/>
          <a:endParaRPr lang="ar-IQ"/>
        </a:p>
      </dgm:t>
    </dgm:pt>
    <dgm:pt modelId="{A22B849C-B56D-4DD0-8AB5-A3A2F7FF31AD}" type="pres">
      <dgm:prSet presAssocID="{AE4288A8-DE5A-4889-961A-DA0231719A3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01B8BBD-9A5B-4CA7-AE35-32A51166FD94}" type="pres">
      <dgm:prSet presAssocID="{AE4288A8-DE5A-4889-961A-DA0231719A3F}" presName="gear3srcNode" presStyleLbl="node1" presStyleIdx="2" presStyleCnt="3"/>
      <dgm:spPr/>
      <dgm:t>
        <a:bodyPr/>
        <a:lstStyle/>
        <a:p>
          <a:pPr rtl="1"/>
          <a:endParaRPr lang="ar-IQ"/>
        </a:p>
      </dgm:t>
    </dgm:pt>
    <dgm:pt modelId="{4260ABE4-EEBB-4909-B7E2-5419C42AD2CD}" type="pres">
      <dgm:prSet presAssocID="{AE4288A8-DE5A-4889-961A-DA0231719A3F}" presName="gear3dstNode" presStyleLbl="node1" presStyleIdx="2" presStyleCnt="3"/>
      <dgm:spPr/>
      <dgm:t>
        <a:bodyPr/>
        <a:lstStyle/>
        <a:p>
          <a:pPr rtl="1"/>
          <a:endParaRPr lang="ar-IQ"/>
        </a:p>
      </dgm:t>
    </dgm:pt>
    <dgm:pt modelId="{505120DE-85BB-4BB0-A251-85DCE3607D6C}" type="pres">
      <dgm:prSet presAssocID="{7D880289-80B9-4CFE-80E0-86D9A1C397A0}" presName="connector1" presStyleLbl="sibTrans2D1" presStyleIdx="0" presStyleCnt="3"/>
      <dgm:spPr/>
      <dgm:t>
        <a:bodyPr/>
        <a:lstStyle/>
        <a:p>
          <a:pPr rtl="1"/>
          <a:endParaRPr lang="ar-IQ"/>
        </a:p>
      </dgm:t>
    </dgm:pt>
    <dgm:pt modelId="{594F49B5-5E37-4BD2-BDBC-8AC8E519C058}" type="pres">
      <dgm:prSet presAssocID="{DA0A8CBB-142F-4DF9-A173-C9128FBE49DB}" presName="connector2" presStyleLbl="sibTrans2D1" presStyleIdx="1" presStyleCnt="3"/>
      <dgm:spPr/>
      <dgm:t>
        <a:bodyPr/>
        <a:lstStyle/>
        <a:p>
          <a:pPr rtl="1"/>
          <a:endParaRPr lang="ar-IQ"/>
        </a:p>
      </dgm:t>
    </dgm:pt>
    <dgm:pt modelId="{84D22BED-1F00-4679-A0F0-CA8E4EA2AB16}" type="pres">
      <dgm:prSet presAssocID="{9EC5D8BE-DB4C-4602-8162-E27D70919AEE}" presName="connector3" presStyleLbl="sibTrans2D1" presStyleIdx="2" presStyleCnt="3"/>
      <dgm:spPr/>
      <dgm:t>
        <a:bodyPr/>
        <a:lstStyle/>
        <a:p>
          <a:pPr rtl="1"/>
          <a:endParaRPr lang="ar-IQ"/>
        </a:p>
      </dgm:t>
    </dgm:pt>
  </dgm:ptLst>
  <dgm:cxnLst>
    <dgm:cxn modelId="{0809ED5A-2EC8-4318-86B7-50F907B84B9A}" type="presOf" srcId="{AE4288A8-DE5A-4889-961A-DA0231719A3F}" destId="{F01B8BBD-9A5B-4CA7-AE35-32A51166FD94}" srcOrd="2" destOrd="0" presId="urn:microsoft.com/office/officeart/2005/8/layout/gear1"/>
    <dgm:cxn modelId="{10533B7D-94C7-4DAA-9536-4EDFD279DB56}" type="presOf" srcId="{9EC5D8BE-DB4C-4602-8162-E27D70919AEE}" destId="{84D22BED-1F00-4679-A0F0-CA8E4EA2AB16}" srcOrd="0" destOrd="0" presId="urn:microsoft.com/office/officeart/2005/8/layout/gear1"/>
    <dgm:cxn modelId="{7148CD65-B6DE-4FBA-98DF-25631DF5B9EA}" type="presOf" srcId="{AE4288A8-DE5A-4889-961A-DA0231719A3F}" destId="{A22B849C-B56D-4DD0-8AB5-A3A2F7FF31AD}" srcOrd="1" destOrd="0" presId="urn:microsoft.com/office/officeart/2005/8/layout/gear1"/>
    <dgm:cxn modelId="{B1C0361C-7DEE-4B88-8354-14B6E98B2476}" type="presOf" srcId="{AE4288A8-DE5A-4889-961A-DA0231719A3F}" destId="{4260ABE4-EEBB-4909-B7E2-5419C42AD2CD}" srcOrd="3" destOrd="0" presId="urn:microsoft.com/office/officeart/2005/8/layout/gear1"/>
    <dgm:cxn modelId="{BF987496-43AD-4F76-BAC0-BBAF30A4610C}" type="presOf" srcId="{44060BC8-BFDA-4A31-AC4E-8CEC05EE99F6}" destId="{94A27CFC-9DFB-4B5B-8861-64F3391A840C}" srcOrd="2" destOrd="0" presId="urn:microsoft.com/office/officeart/2005/8/layout/gear1"/>
    <dgm:cxn modelId="{81269B12-C55A-4DA1-AAEA-638333AD8114}" type="presOf" srcId="{AE4288A8-DE5A-4889-961A-DA0231719A3F}" destId="{108138BB-1C32-4ADD-88BA-C99A1AE92D8D}" srcOrd="0" destOrd="0" presId="urn:microsoft.com/office/officeart/2005/8/layout/gear1"/>
    <dgm:cxn modelId="{9C6938EB-A48F-4A82-9D51-C073F3BB8809}" srcId="{06C82D5D-63F9-4AEF-B4D9-CA7D3EB9441D}" destId="{AE4288A8-DE5A-4889-961A-DA0231719A3F}" srcOrd="2" destOrd="0" parTransId="{12ABC5BA-DE2F-4B5F-AC4A-E1A84AB1A839}" sibTransId="{9EC5D8BE-DB4C-4602-8162-E27D70919AEE}"/>
    <dgm:cxn modelId="{CF87D6FD-B1F8-4D80-8425-1B35A7180FCD}" type="presOf" srcId="{44060BC8-BFDA-4A31-AC4E-8CEC05EE99F6}" destId="{5DF56C78-582C-424F-B81D-44FB6652B0FD}" srcOrd="0" destOrd="0" presId="urn:microsoft.com/office/officeart/2005/8/layout/gear1"/>
    <dgm:cxn modelId="{842271BB-2565-431F-9F6B-02DE0223520F}" type="presOf" srcId="{D2C25DE3-4A83-47E8-A67E-AF8A79923DB5}" destId="{6746737D-577B-4DF2-BAA3-B23B901B87B1}" srcOrd="1" destOrd="0" presId="urn:microsoft.com/office/officeart/2005/8/layout/gear1"/>
    <dgm:cxn modelId="{FD34A121-53BE-42B5-BC32-0DC330B26879}" type="presOf" srcId="{DA0A8CBB-142F-4DF9-A173-C9128FBE49DB}" destId="{594F49B5-5E37-4BD2-BDBC-8AC8E519C058}" srcOrd="0" destOrd="0" presId="urn:microsoft.com/office/officeart/2005/8/layout/gear1"/>
    <dgm:cxn modelId="{6EBD1F87-7A10-4AE6-8F64-E3EC889A7537}" type="presOf" srcId="{06C82D5D-63F9-4AEF-B4D9-CA7D3EB9441D}" destId="{F0637AC0-D3B6-462F-A900-B7CACAE2D6F8}" srcOrd="0" destOrd="0" presId="urn:microsoft.com/office/officeart/2005/8/layout/gear1"/>
    <dgm:cxn modelId="{EB0BB273-38AD-45AD-92BA-9F2563FE7566}" type="presOf" srcId="{7D880289-80B9-4CFE-80E0-86D9A1C397A0}" destId="{505120DE-85BB-4BB0-A251-85DCE3607D6C}" srcOrd="0" destOrd="0" presId="urn:microsoft.com/office/officeart/2005/8/layout/gear1"/>
    <dgm:cxn modelId="{62998B3C-1571-4D8B-BF26-915503294D58}" type="presOf" srcId="{44060BC8-BFDA-4A31-AC4E-8CEC05EE99F6}" destId="{649A00EA-62BB-429B-ACA8-3305CF1B2DCE}" srcOrd="1" destOrd="0" presId="urn:microsoft.com/office/officeart/2005/8/layout/gear1"/>
    <dgm:cxn modelId="{417FF14E-8CD5-4243-9A40-D22D744C36FA}" type="presOf" srcId="{D2C25DE3-4A83-47E8-A67E-AF8A79923DB5}" destId="{D6AEF459-64C3-4B46-990F-C234B756F92E}" srcOrd="2" destOrd="0" presId="urn:microsoft.com/office/officeart/2005/8/layout/gear1"/>
    <dgm:cxn modelId="{60BC1948-5A64-4E0E-BEA7-2334A57F39CB}" srcId="{06C82D5D-63F9-4AEF-B4D9-CA7D3EB9441D}" destId="{44060BC8-BFDA-4A31-AC4E-8CEC05EE99F6}" srcOrd="1" destOrd="0" parTransId="{87CF9B32-F279-4524-BABB-15F533B075C4}" sibTransId="{DA0A8CBB-142F-4DF9-A173-C9128FBE49DB}"/>
    <dgm:cxn modelId="{3074A435-6AD7-4AA3-AA9A-B28A5E36ACD0}" type="presOf" srcId="{D2C25DE3-4A83-47E8-A67E-AF8A79923DB5}" destId="{2B89C9EB-6E3D-4F37-B926-73D53C6EFA70}" srcOrd="0" destOrd="0" presId="urn:microsoft.com/office/officeart/2005/8/layout/gear1"/>
    <dgm:cxn modelId="{2F26D150-BC11-46B4-B3DA-754CDC9C6A08}" srcId="{06C82D5D-63F9-4AEF-B4D9-CA7D3EB9441D}" destId="{D2C25DE3-4A83-47E8-A67E-AF8A79923DB5}" srcOrd="0" destOrd="0" parTransId="{AC56A625-5FD9-4EB7-AEE9-A52CC2B5D1BD}" sibTransId="{7D880289-80B9-4CFE-80E0-86D9A1C397A0}"/>
    <dgm:cxn modelId="{FC1D0463-15AB-4839-A5E3-A5530CEEB7D0}" type="presParOf" srcId="{F0637AC0-D3B6-462F-A900-B7CACAE2D6F8}" destId="{2B89C9EB-6E3D-4F37-B926-73D53C6EFA70}" srcOrd="0" destOrd="0" presId="urn:microsoft.com/office/officeart/2005/8/layout/gear1"/>
    <dgm:cxn modelId="{BB9E9631-6A38-41D3-84FF-73E8469FB3A3}" type="presParOf" srcId="{F0637AC0-D3B6-462F-A900-B7CACAE2D6F8}" destId="{6746737D-577B-4DF2-BAA3-B23B901B87B1}" srcOrd="1" destOrd="0" presId="urn:microsoft.com/office/officeart/2005/8/layout/gear1"/>
    <dgm:cxn modelId="{14103758-DE5B-48B5-8E2E-4405421BB828}" type="presParOf" srcId="{F0637AC0-D3B6-462F-A900-B7CACAE2D6F8}" destId="{D6AEF459-64C3-4B46-990F-C234B756F92E}" srcOrd="2" destOrd="0" presId="urn:microsoft.com/office/officeart/2005/8/layout/gear1"/>
    <dgm:cxn modelId="{56254803-400A-4E15-9A44-A337B0D21FEE}" type="presParOf" srcId="{F0637AC0-D3B6-462F-A900-B7CACAE2D6F8}" destId="{5DF56C78-582C-424F-B81D-44FB6652B0FD}" srcOrd="3" destOrd="0" presId="urn:microsoft.com/office/officeart/2005/8/layout/gear1"/>
    <dgm:cxn modelId="{6BAC1016-9368-4B6A-9236-BA205585A5A4}" type="presParOf" srcId="{F0637AC0-D3B6-462F-A900-B7CACAE2D6F8}" destId="{649A00EA-62BB-429B-ACA8-3305CF1B2DCE}" srcOrd="4" destOrd="0" presId="urn:microsoft.com/office/officeart/2005/8/layout/gear1"/>
    <dgm:cxn modelId="{7A9F4F0D-01A1-47B1-84F2-51F76D7CA0E4}" type="presParOf" srcId="{F0637AC0-D3B6-462F-A900-B7CACAE2D6F8}" destId="{94A27CFC-9DFB-4B5B-8861-64F3391A840C}" srcOrd="5" destOrd="0" presId="urn:microsoft.com/office/officeart/2005/8/layout/gear1"/>
    <dgm:cxn modelId="{7F55FE7F-E024-4811-82C3-B81B531313CD}" type="presParOf" srcId="{F0637AC0-D3B6-462F-A900-B7CACAE2D6F8}" destId="{108138BB-1C32-4ADD-88BA-C99A1AE92D8D}" srcOrd="6" destOrd="0" presId="urn:microsoft.com/office/officeart/2005/8/layout/gear1"/>
    <dgm:cxn modelId="{77914D37-0967-4130-986B-69BE87E76189}" type="presParOf" srcId="{F0637AC0-D3B6-462F-A900-B7CACAE2D6F8}" destId="{A22B849C-B56D-4DD0-8AB5-A3A2F7FF31AD}" srcOrd="7" destOrd="0" presId="urn:microsoft.com/office/officeart/2005/8/layout/gear1"/>
    <dgm:cxn modelId="{AC93AF1E-528F-4196-93A2-BF50EAB9CCF5}" type="presParOf" srcId="{F0637AC0-D3B6-462F-A900-B7CACAE2D6F8}" destId="{F01B8BBD-9A5B-4CA7-AE35-32A51166FD94}" srcOrd="8" destOrd="0" presId="urn:microsoft.com/office/officeart/2005/8/layout/gear1"/>
    <dgm:cxn modelId="{78805070-A8B0-4EE4-969E-561D6E3F7819}" type="presParOf" srcId="{F0637AC0-D3B6-462F-A900-B7CACAE2D6F8}" destId="{4260ABE4-EEBB-4909-B7E2-5419C42AD2CD}" srcOrd="9" destOrd="0" presId="urn:microsoft.com/office/officeart/2005/8/layout/gear1"/>
    <dgm:cxn modelId="{9A4FE2EA-7523-4FCF-AD36-F1C006288FE5}" type="presParOf" srcId="{F0637AC0-D3B6-462F-A900-B7CACAE2D6F8}" destId="{505120DE-85BB-4BB0-A251-85DCE3607D6C}" srcOrd="10" destOrd="0" presId="urn:microsoft.com/office/officeart/2005/8/layout/gear1"/>
    <dgm:cxn modelId="{BDDC4507-D76E-40BC-AE94-3B72DCD6749F}" type="presParOf" srcId="{F0637AC0-D3B6-462F-A900-B7CACAE2D6F8}" destId="{594F49B5-5E37-4BD2-BDBC-8AC8E519C058}" srcOrd="11" destOrd="0" presId="urn:microsoft.com/office/officeart/2005/8/layout/gear1"/>
    <dgm:cxn modelId="{156AB01C-FD21-4122-B3D1-54D0D467F82E}" type="presParOf" srcId="{F0637AC0-D3B6-462F-A900-B7CACAE2D6F8}" destId="{84D22BED-1F00-4679-A0F0-CA8E4EA2AB1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793281-6AFA-41E8-9D17-E1637CD47FC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EE3E1C96-A25C-4E12-B851-86015FCCC934}">
      <dgm:prSet phldrT="[Text]" custT="1"/>
      <dgm:spPr/>
      <dgm:t>
        <a:bodyPr/>
        <a:lstStyle/>
        <a:p>
          <a:pPr rtl="1"/>
          <a:r>
            <a:rPr lang="ar-IQ" sz="4000" b="1" dirty="0" smtClean="0"/>
            <a:t>الدفع بابطال تبليغ عريضة الدعوى </a:t>
          </a:r>
          <a:endParaRPr lang="ar-IQ" sz="4000" b="1" dirty="0"/>
        </a:p>
      </dgm:t>
    </dgm:pt>
    <dgm:pt modelId="{4D965C7A-46D6-4689-A546-F1431516D550}" type="parTrans" cxnId="{4975F951-4B3C-453E-A9A2-2989CFF6D13F}">
      <dgm:prSet/>
      <dgm:spPr/>
      <dgm:t>
        <a:bodyPr/>
        <a:lstStyle/>
        <a:p>
          <a:pPr rtl="1"/>
          <a:endParaRPr lang="ar-IQ"/>
        </a:p>
      </dgm:t>
    </dgm:pt>
    <dgm:pt modelId="{744DFB8E-FD42-4A50-8B42-8C8273568CFF}" type="sibTrans" cxnId="{4975F951-4B3C-453E-A9A2-2989CFF6D13F}">
      <dgm:prSet/>
      <dgm:spPr/>
      <dgm:t>
        <a:bodyPr/>
        <a:lstStyle/>
        <a:p>
          <a:pPr rtl="1"/>
          <a:endParaRPr lang="ar-IQ"/>
        </a:p>
      </dgm:t>
    </dgm:pt>
    <dgm:pt modelId="{2E71C436-0CB8-4B8E-9C1B-0D3CB25E13F1}">
      <dgm:prSet phldrT="[Text]" phldr="1"/>
      <dgm:spPr/>
      <dgm:t>
        <a:bodyPr/>
        <a:lstStyle/>
        <a:p>
          <a:pPr rtl="1"/>
          <a:endParaRPr lang="ar-IQ"/>
        </a:p>
      </dgm:t>
    </dgm:pt>
    <dgm:pt modelId="{DF4E75FC-BD94-4EA1-9E0C-5A4B523BAE0B}" type="parTrans" cxnId="{899EF39E-F3C8-4BE8-88AD-1E06906E3AD4}">
      <dgm:prSet/>
      <dgm:spPr/>
      <dgm:t>
        <a:bodyPr/>
        <a:lstStyle/>
        <a:p>
          <a:pPr rtl="1"/>
          <a:endParaRPr lang="ar-IQ"/>
        </a:p>
      </dgm:t>
    </dgm:pt>
    <dgm:pt modelId="{51301F0E-89C9-4BCB-9DB9-3D4731B66800}" type="sibTrans" cxnId="{899EF39E-F3C8-4BE8-88AD-1E06906E3AD4}">
      <dgm:prSet/>
      <dgm:spPr/>
      <dgm:t>
        <a:bodyPr/>
        <a:lstStyle/>
        <a:p>
          <a:pPr rtl="1"/>
          <a:endParaRPr lang="ar-IQ"/>
        </a:p>
      </dgm:t>
    </dgm:pt>
    <dgm:pt modelId="{CD383E0B-4AEB-49CE-AFB8-37C7DE7C1E71}">
      <dgm:prSet phldrT="[Text]" phldr="1"/>
      <dgm:spPr/>
      <dgm:t>
        <a:bodyPr/>
        <a:lstStyle/>
        <a:p>
          <a:pPr rtl="1"/>
          <a:endParaRPr lang="ar-IQ"/>
        </a:p>
      </dgm:t>
    </dgm:pt>
    <dgm:pt modelId="{023C2E2E-2CFC-446E-8715-3CA6E7ADD125}" type="parTrans" cxnId="{4B7BCD48-CB20-4548-BFB9-98A61091328D}">
      <dgm:prSet/>
      <dgm:spPr/>
      <dgm:t>
        <a:bodyPr/>
        <a:lstStyle/>
        <a:p>
          <a:pPr rtl="1"/>
          <a:endParaRPr lang="ar-IQ"/>
        </a:p>
      </dgm:t>
    </dgm:pt>
    <dgm:pt modelId="{E7D50A7F-9576-4F8D-9E6D-E350F4E2977E}" type="sibTrans" cxnId="{4B7BCD48-CB20-4548-BFB9-98A61091328D}">
      <dgm:prSet/>
      <dgm:spPr/>
      <dgm:t>
        <a:bodyPr/>
        <a:lstStyle/>
        <a:p>
          <a:pPr rtl="1"/>
          <a:endParaRPr lang="ar-IQ"/>
        </a:p>
      </dgm:t>
    </dgm:pt>
    <dgm:pt modelId="{F8F1D2B4-4F62-4371-86A2-991F38A0CE04}">
      <dgm:prSet phldrT="[Text]" custT="1"/>
      <dgm:spPr/>
      <dgm:t>
        <a:bodyPr/>
        <a:lstStyle/>
        <a:p>
          <a:pPr rtl="1"/>
          <a:r>
            <a:rPr lang="ar-IQ" sz="4400" b="1" dirty="0" smtClean="0"/>
            <a:t>الدفع بعدم الاختصاص المكاني </a:t>
          </a:r>
          <a:endParaRPr lang="ar-IQ" sz="4400" b="1" dirty="0"/>
        </a:p>
      </dgm:t>
    </dgm:pt>
    <dgm:pt modelId="{7F082C70-A557-4693-B44C-C0D8E2CF90E0}" type="parTrans" cxnId="{98A7EF38-70ED-4657-9585-B756243FA680}">
      <dgm:prSet/>
      <dgm:spPr/>
      <dgm:t>
        <a:bodyPr/>
        <a:lstStyle/>
        <a:p>
          <a:pPr rtl="1"/>
          <a:endParaRPr lang="ar-IQ"/>
        </a:p>
      </dgm:t>
    </dgm:pt>
    <dgm:pt modelId="{B3EB8276-07E9-46E8-9AE5-42F158449C50}" type="sibTrans" cxnId="{98A7EF38-70ED-4657-9585-B756243FA680}">
      <dgm:prSet/>
      <dgm:spPr/>
      <dgm:t>
        <a:bodyPr/>
        <a:lstStyle/>
        <a:p>
          <a:pPr rtl="1"/>
          <a:endParaRPr lang="ar-IQ"/>
        </a:p>
      </dgm:t>
    </dgm:pt>
    <dgm:pt modelId="{694AD2C3-82A1-40BC-A402-4F30795A00B9}">
      <dgm:prSet phldrT="[Text]" phldr="1"/>
      <dgm:spPr/>
      <dgm:t>
        <a:bodyPr/>
        <a:lstStyle/>
        <a:p>
          <a:pPr rtl="1"/>
          <a:endParaRPr lang="ar-IQ"/>
        </a:p>
      </dgm:t>
    </dgm:pt>
    <dgm:pt modelId="{58A8A08A-5C2B-4E58-A7E9-95F90F97C28F}" type="parTrans" cxnId="{CE73F9FD-1652-481F-A31B-96CDA2D5A3FF}">
      <dgm:prSet/>
      <dgm:spPr/>
      <dgm:t>
        <a:bodyPr/>
        <a:lstStyle/>
        <a:p>
          <a:pPr rtl="1"/>
          <a:endParaRPr lang="ar-IQ"/>
        </a:p>
      </dgm:t>
    </dgm:pt>
    <dgm:pt modelId="{CBAD6965-5691-42F6-82F5-1F650DF5D2BA}" type="sibTrans" cxnId="{CE73F9FD-1652-481F-A31B-96CDA2D5A3FF}">
      <dgm:prSet/>
      <dgm:spPr/>
      <dgm:t>
        <a:bodyPr/>
        <a:lstStyle/>
        <a:p>
          <a:pPr rtl="1"/>
          <a:endParaRPr lang="ar-IQ"/>
        </a:p>
      </dgm:t>
    </dgm:pt>
    <dgm:pt modelId="{60CEF350-451F-4C37-BD02-18B8484B5053}">
      <dgm:prSet phldrT="[Text]" phldr="1"/>
      <dgm:spPr/>
      <dgm:t>
        <a:bodyPr/>
        <a:lstStyle/>
        <a:p>
          <a:pPr rtl="1"/>
          <a:endParaRPr lang="ar-IQ"/>
        </a:p>
      </dgm:t>
    </dgm:pt>
    <dgm:pt modelId="{95F12E67-A7AD-41E1-9ECE-5311A9ECFC6F}" type="parTrans" cxnId="{B1C7DD11-94E6-45FA-A8FF-56CF669DAAC6}">
      <dgm:prSet/>
      <dgm:spPr/>
      <dgm:t>
        <a:bodyPr/>
        <a:lstStyle/>
        <a:p>
          <a:pPr rtl="1"/>
          <a:endParaRPr lang="ar-IQ"/>
        </a:p>
      </dgm:t>
    </dgm:pt>
    <dgm:pt modelId="{A5A0E46F-C630-4E04-88FC-5A7E8CC726FA}" type="sibTrans" cxnId="{B1C7DD11-94E6-45FA-A8FF-56CF669DAAC6}">
      <dgm:prSet/>
      <dgm:spPr/>
      <dgm:t>
        <a:bodyPr/>
        <a:lstStyle/>
        <a:p>
          <a:pPr rtl="1"/>
          <a:endParaRPr lang="ar-IQ"/>
        </a:p>
      </dgm:t>
    </dgm:pt>
    <dgm:pt modelId="{6B25F827-7925-4A68-A787-5E99BFF190B2}">
      <dgm:prSet phldrT="[Text]" custT="1"/>
      <dgm:spPr/>
      <dgm:t>
        <a:bodyPr/>
        <a:lstStyle/>
        <a:p>
          <a:pPr rtl="1"/>
          <a:r>
            <a:rPr lang="ar-IQ" sz="4800" b="1" dirty="0" smtClean="0"/>
            <a:t>الدفع بابطال عريضة الدعوى </a:t>
          </a:r>
          <a:endParaRPr lang="ar-IQ" sz="4800" b="1" dirty="0"/>
        </a:p>
      </dgm:t>
    </dgm:pt>
    <dgm:pt modelId="{717697DE-8C35-4101-B146-C583543B70BD}" type="parTrans" cxnId="{5BE40D17-5891-4FD1-AFDA-4E10DA8E5293}">
      <dgm:prSet/>
      <dgm:spPr/>
      <dgm:t>
        <a:bodyPr/>
        <a:lstStyle/>
        <a:p>
          <a:pPr rtl="1"/>
          <a:endParaRPr lang="ar-IQ"/>
        </a:p>
      </dgm:t>
    </dgm:pt>
    <dgm:pt modelId="{EF08441E-3B26-4B1C-B908-87FFF5F2DE7C}" type="sibTrans" cxnId="{5BE40D17-5891-4FD1-AFDA-4E10DA8E5293}">
      <dgm:prSet/>
      <dgm:spPr/>
      <dgm:t>
        <a:bodyPr/>
        <a:lstStyle/>
        <a:p>
          <a:pPr rtl="1"/>
          <a:endParaRPr lang="ar-IQ"/>
        </a:p>
      </dgm:t>
    </dgm:pt>
    <dgm:pt modelId="{69934593-8624-46EC-BCDD-A721CE0C45A0}">
      <dgm:prSet phldrT="[Text]" phldr="1"/>
      <dgm:spPr/>
      <dgm:t>
        <a:bodyPr/>
        <a:lstStyle/>
        <a:p>
          <a:pPr rtl="1"/>
          <a:endParaRPr lang="ar-IQ"/>
        </a:p>
      </dgm:t>
    </dgm:pt>
    <dgm:pt modelId="{B2DB4523-4EF7-4A3C-A468-AC7CD23FD253}" type="parTrans" cxnId="{99A37046-E1A1-4AE6-9994-A8D8057E14D5}">
      <dgm:prSet/>
      <dgm:spPr/>
      <dgm:t>
        <a:bodyPr/>
        <a:lstStyle/>
        <a:p>
          <a:pPr rtl="1"/>
          <a:endParaRPr lang="ar-IQ"/>
        </a:p>
      </dgm:t>
    </dgm:pt>
    <dgm:pt modelId="{365C4E71-FA23-4C9A-8ADB-C02DFFB9E4B7}" type="sibTrans" cxnId="{99A37046-E1A1-4AE6-9994-A8D8057E14D5}">
      <dgm:prSet/>
      <dgm:spPr/>
      <dgm:t>
        <a:bodyPr/>
        <a:lstStyle/>
        <a:p>
          <a:pPr rtl="1"/>
          <a:endParaRPr lang="ar-IQ"/>
        </a:p>
      </dgm:t>
    </dgm:pt>
    <dgm:pt modelId="{21FF7929-5D91-4C4E-909B-CB5CA081C656}">
      <dgm:prSet phldrT="[Text]" phldr="1"/>
      <dgm:spPr/>
      <dgm:t>
        <a:bodyPr/>
        <a:lstStyle/>
        <a:p>
          <a:pPr rtl="1"/>
          <a:endParaRPr lang="ar-IQ"/>
        </a:p>
      </dgm:t>
    </dgm:pt>
    <dgm:pt modelId="{C3DC7CD9-E1D1-4D13-8070-32C5F685CF5A}" type="parTrans" cxnId="{9CD90F49-3DD5-455C-8237-0DF8D8A169FB}">
      <dgm:prSet/>
      <dgm:spPr/>
      <dgm:t>
        <a:bodyPr/>
        <a:lstStyle/>
        <a:p>
          <a:pPr rtl="1"/>
          <a:endParaRPr lang="ar-IQ"/>
        </a:p>
      </dgm:t>
    </dgm:pt>
    <dgm:pt modelId="{A8A98BCD-4F49-427F-9B2F-FB9807ACE385}" type="sibTrans" cxnId="{9CD90F49-3DD5-455C-8237-0DF8D8A169FB}">
      <dgm:prSet/>
      <dgm:spPr/>
      <dgm:t>
        <a:bodyPr/>
        <a:lstStyle/>
        <a:p>
          <a:pPr rtl="1"/>
          <a:endParaRPr lang="ar-IQ"/>
        </a:p>
      </dgm:t>
    </dgm:pt>
    <dgm:pt modelId="{EA33E95C-764E-4AFF-8440-AF23B0AE5737}" type="pres">
      <dgm:prSet presAssocID="{20793281-6AFA-41E8-9D17-E1637CD47F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8463EAEB-A689-418D-9996-BD5CA0337E15}" type="pres">
      <dgm:prSet presAssocID="{6B25F827-7925-4A68-A787-5E99BFF190B2}" presName="boxAndChildren" presStyleCnt="0"/>
      <dgm:spPr/>
    </dgm:pt>
    <dgm:pt modelId="{566DF539-BAC3-419C-98BD-19B5114539C1}" type="pres">
      <dgm:prSet presAssocID="{6B25F827-7925-4A68-A787-5E99BFF190B2}" presName="parentText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F6F2CFCF-B6C5-4BFB-BB14-E7E5EC52E502}" type="pres">
      <dgm:prSet presAssocID="{6B25F827-7925-4A68-A787-5E99BFF190B2}" presName="entire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C214FA08-3C1D-4470-B0CC-6EE49B05552B}" type="pres">
      <dgm:prSet presAssocID="{6B25F827-7925-4A68-A787-5E99BFF190B2}" presName="descendantBox" presStyleCnt="0"/>
      <dgm:spPr/>
    </dgm:pt>
    <dgm:pt modelId="{F9B58C68-9E4A-4100-945F-BD3D382BD29A}" type="pres">
      <dgm:prSet presAssocID="{69934593-8624-46EC-BCDD-A721CE0C45A0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8CC9BCD-2020-4C6E-BDE0-A5C660176A53}" type="pres">
      <dgm:prSet presAssocID="{21FF7929-5D91-4C4E-909B-CB5CA081C656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AEE97E3-7B1A-4D22-AF4D-D4EEAF8B4CE8}" type="pres">
      <dgm:prSet presAssocID="{B3EB8276-07E9-46E8-9AE5-42F158449C50}" presName="sp" presStyleCnt="0"/>
      <dgm:spPr/>
    </dgm:pt>
    <dgm:pt modelId="{F34370D3-17DC-4586-9CC1-B9BB9A6930A8}" type="pres">
      <dgm:prSet presAssocID="{F8F1D2B4-4F62-4371-86A2-991F38A0CE04}" presName="arrowAndChildren" presStyleCnt="0"/>
      <dgm:spPr/>
    </dgm:pt>
    <dgm:pt modelId="{0FEB080B-2E15-431F-BB8C-3394698DEC40}" type="pres">
      <dgm:prSet presAssocID="{F8F1D2B4-4F62-4371-86A2-991F38A0CE04}" presName="parentTextArrow" presStyleLbl="node1" presStyleIdx="0" presStyleCnt="3"/>
      <dgm:spPr/>
      <dgm:t>
        <a:bodyPr/>
        <a:lstStyle/>
        <a:p>
          <a:pPr rtl="1"/>
          <a:endParaRPr lang="ar-IQ"/>
        </a:p>
      </dgm:t>
    </dgm:pt>
    <dgm:pt modelId="{7BC6FE23-4054-4173-8527-796255DD5F63}" type="pres">
      <dgm:prSet presAssocID="{F8F1D2B4-4F62-4371-86A2-991F38A0CE04}" presName="arrow" presStyleLbl="node1" presStyleIdx="1" presStyleCnt="3"/>
      <dgm:spPr/>
      <dgm:t>
        <a:bodyPr/>
        <a:lstStyle/>
        <a:p>
          <a:pPr rtl="1"/>
          <a:endParaRPr lang="ar-IQ"/>
        </a:p>
      </dgm:t>
    </dgm:pt>
    <dgm:pt modelId="{86B75CBE-0D3E-4DC3-B061-F89E42E2C7E9}" type="pres">
      <dgm:prSet presAssocID="{F8F1D2B4-4F62-4371-86A2-991F38A0CE04}" presName="descendantArrow" presStyleCnt="0"/>
      <dgm:spPr/>
    </dgm:pt>
    <dgm:pt modelId="{64E91D8B-BCF8-4F26-B81B-4879B0BAB78C}" type="pres">
      <dgm:prSet presAssocID="{694AD2C3-82A1-40BC-A402-4F30795A00B9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3F12DB4-0B6E-4F43-907A-47FD9E8D8869}" type="pres">
      <dgm:prSet presAssocID="{60CEF350-451F-4C37-BD02-18B8484B5053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CEE0D4C-70C6-4C84-B482-9E514E5FDF65}" type="pres">
      <dgm:prSet presAssocID="{744DFB8E-FD42-4A50-8B42-8C8273568CFF}" presName="sp" presStyleCnt="0"/>
      <dgm:spPr/>
    </dgm:pt>
    <dgm:pt modelId="{0741C95C-6C84-423A-BE65-EFBA3098B82F}" type="pres">
      <dgm:prSet presAssocID="{EE3E1C96-A25C-4E12-B851-86015FCCC934}" presName="arrowAndChildren" presStyleCnt="0"/>
      <dgm:spPr/>
    </dgm:pt>
    <dgm:pt modelId="{9CD428C0-F8CF-4DB4-94B6-1E925DB915DC}" type="pres">
      <dgm:prSet presAssocID="{EE3E1C96-A25C-4E12-B851-86015FCCC934}" presName="parentTextArrow" presStyleLbl="node1" presStyleIdx="1" presStyleCnt="3"/>
      <dgm:spPr/>
      <dgm:t>
        <a:bodyPr/>
        <a:lstStyle/>
        <a:p>
          <a:pPr rtl="1"/>
          <a:endParaRPr lang="ar-IQ"/>
        </a:p>
      </dgm:t>
    </dgm:pt>
    <dgm:pt modelId="{3CC82A9D-1FD3-493C-90FD-38C8F04906EF}" type="pres">
      <dgm:prSet presAssocID="{EE3E1C96-A25C-4E12-B851-86015FCCC934}" presName="arrow" presStyleLbl="node1" presStyleIdx="2" presStyleCnt="3"/>
      <dgm:spPr/>
      <dgm:t>
        <a:bodyPr/>
        <a:lstStyle/>
        <a:p>
          <a:pPr rtl="1"/>
          <a:endParaRPr lang="ar-IQ"/>
        </a:p>
      </dgm:t>
    </dgm:pt>
    <dgm:pt modelId="{62C171F1-6CF3-41C5-B9F0-170424B06FFF}" type="pres">
      <dgm:prSet presAssocID="{EE3E1C96-A25C-4E12-B851-86015FCCC934}" presName="descendantArrow" presStyleCnt="0"/>
      <dgm:spPr/>
    </dgm:pt>
    <dgm:pt modelId="{223FAEAC-55DA-43F4-A7E0-3FEC365336FE}" type="pres">
      <dgm:prSet presAssocID="{2E71C436-0CB8-4B8E-9C1B-0D3CB25E13F1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4678A8C-9B05-4125-B9AD-82DE926888AE}" type="pres">
      <dgm:prSet presAssocID="{CD383E0B-4AEB-49CE-AFB8-37C7DE7C1E7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4B7BCD48-CB20-4548-BFB9-98A61091328D}" srcId="{EE3E1C96-A25C-4E12-B851-86015FCCC934}" destId="{CD383E0B-4AEB-49CE-AFB8-37C7DE7C1E71}" srcOrd="1" destOrd="0" parTransId="{023C2E2E-2CFC-446E-8715-3CA6E7ADD125}" sibTransId="{E7D50A7F-9576-4F8D-9E6D-E350F4E2977E}"/>
    <dgm:cxn modelId="{9A7485BB-19DA-4D56-B206-813EB03EA218}" type="presOf" srcId="{EE3E1C96-A25C-4E12-B851-86015FCCC934}" destId="{3CC82A9D-1FD3-493C-90FD-38C8F04906EF}" srcOrd="1" destOrd="0" presId="urn:microsoft.com/office/officeart/2005/8/layout/process4"/>
    <dgm:cxn modelId="{3FD595E9-81FF-4103-BA94-B6BD10471A7C}" type="presOf" srcId="{69934593-8624-46EC-BCDD-A721CE0C45A0}" destId="{F9B58C68-9E4A-4100-945F-BD3D382BD29A}" srcOrd="0" destOrd="0" presId="urn:microsoft.com/office/officeart/2005/8/layout/process4"/>
    <dgm:cxn modelId="{1785E579-FFAE-4213-AB5E-0D173C68D7EA}" type="presOf" srcId="{60CEF350-451F-4C37-BD02-18B8484B5053}" destId="{13F12DB4-0B6E-4F43-907A-47FD9E8D8869}" srcOrd="0" destOrd="0" presId="urn:microsoft.com/office/officeart/2005/8/layout/process4"/>
    <dgm:cxn modelId="{99A37046-E1A1-4AE6-9994-A8D8057E14D5}" srcId="{6B25F827-7925-4A68-A787-5E99BFF190B2}" destId="{69934593-8624-46EC-BCDD-A721CE0C45A0}" srcOrd="0" destOrd="0" parTransId="{B2DB4523-4EF7-4A3C-A468-AC7CD23FD253}" sibTransId="{365C4E71-FA23-4C9A-8ADB-C02DFFB9E4B7}"/>
    <dgm:cxn modelId="{98A7EF38-70ED-4657-9585-B756243FA680}" srcId="{20793281-6AFA-41E8-9D17-E1637CD47FC6}" destId="{F8F1D2B4-4F62-4371-86A2-991F38A0CE04}" srcOrd="1" destOrd="0" parTransId="{7F082C70-A557-4693-B44C-C0D8E2CF90E0}" sibTransId="{B3EB8276-07E9-46E8-9AE5-42F158449C50}"/>
    <dgm:cxn modelId="{5BE40D17-5891-4FD1-AFDA-4E10DA8E5293}" srcId="{20793281-6AFA-41E8-9D17-E1637CD47FC6}" destId="{6B25F827-7925-4A68-A787-5E99BFF190B2}" srcOrd="2" destOrd="0" parTransId="{717697DE-8C35-4101-B146-C583543B70BD}" sibTransId="{EF08441E-3B26-4B1C-B908-87FFF5F2DE7C}"/>
    <dgm:cxn modelId="{6B438CD0-4068-4A38-A5E3-6F3E1161F7C8}" type="presOf" srcId="{21FF7929-5D91-4C4E-909B-CB5CA081C656}" destId="{B8CC9BCD-2020-4C6E-BDE0-A5C660176A53}" srcOrd="0" destOrd="0" presId="urn:microsoft.com/office/officeart/2005/8/layout/process4"/>
    <dgm:cxn modelId="{EA4C89B0-DBE6-45A0-94D1-6C596F064FA9}" type="presOf" srcId="{F8F1D2B4-4F62-4371-86A2-991F38A0CE04}" destId="{0FEB080B-2E15-431F-BB8C-3394698DEC40}" srcOrd="0" destOrd="0" presId="urn:microsoft.com/office/officeart/2005/8/layout/process4"/>
    <dgm:cxn modelId="{98F4AAB9-A0B8-405D-BE98-5070E3DED902}" type="presOf" srcId="{CD383E0B-4AEB-49CE-AFB8-37C7DE7C1E71}" destId="{84678A8C-9B05-4125-B9AD-82DE926888AE}" srcOrd="0" destOrd="0" presId="urn:microsoft.com/office/officeart/2005/8/layout/process4"/>
    <dgm:cxn modelId="{0578DEE8-1390-4CC6-97BC-2660A23E8DAD}" type="presOf" srcId="{6B25F827-7925-4A68-A787-5E99BFF190B2}" destId="{F6F2CFCF-B6C5-4BFB-BB14-E7E5EC52E502}" srcOrd="1" destOrd="0" presId="urn:microsoft.com/office/officeart/2005/8/layout/process4"/>
    <dgm:cxn modelId="{218E22F5-942E-4513-9D75-F7425975B214}" type="presOf" srcId="{6B25F827-7925-4A68-A787-5E99BFF190B2}" destId="{566DF539-BAC3-419C-98BD-19B5114539C1}" srcOrd="0" destOrd="0" presId="urn:microsoft.com/office/officeart/2005/8/layout/process4"/>
    <dgm:cxn modelId="{D71875BA-5B35-4241-A05F-B5CCB174782A}" type="presOf" srcId="{F8F1D2B4-4F62-4371-86A2-991F38A0CE04}" destId="{7BC6FE23-4054-4173-8527-796255DD5F63}" srcOrd="1" destOrd="0" presId="urn:microsoft.com/office/officeart/2005/8/layout/process4"/>
    <dgm:cxn modelId="{19F7B43B-EDDA-4943-9C31-1EFB08F57F66}" type="presOf" srcId="{EE3E1C96-A25C-4E12-B851-86015FCCC934}" destId="{9CD428C0-F8CF-4DB4-94B6-1E925DB915DC}" srcOrd="0" destOrd="0" presId="urn:microsoft.com/office/officeart/2005/8/layout/process4"/>
    <dgm:cxn modelId="{4975F951-4B3C-453E-A9A2-2989CFF6D13F}" srcId="{20793281-6AFA-41E8-9D17-E1637CD47FC6}" destId="{EE3E1C96-A25C-4E12-B851-86015FCCC934}" srcOrd="0" destOrd="0" parTransId="{4D965C7A-46D6-4689-A546-F1431516D550}" sibTransId="{744DFB8E-FD42-4A50-8B42-8C8273568CFF}"/>
    <dgm:cxn modelId="{9CD90F49-3DD5-455C-8237-0DF8D8A169FB}" srcId="{6B25F827-7925-4A68-A787-5E99BFF190B2}" destId="{21FF7929-5D91-4C4E-909B-CB5CA081C656}" srcOrd="1" destOrd="0" parTransId="{C3DC7CD9-E1D1-4D13-8070-32C5F685CF5A}" sibTransId="{A8A98BCD-4F49-427F-9B2F-FB9807ACE385}"/>
    <dgm:cxn modelId="{B1C7DD11-94E6-45FA-A8FF-56CF669DAAC6}" srcId="{F8F1D2B4-4F62-4371-86A2-991F38A0CE04}" destId="{60CEF350-451F-4C37-BD02-18B8484B5053}" srcOrd="1" destOrd="0" parTransId="{95F12E67-A7AD-41E1-9ECE-5311A9ECFC6F}" sibTransId="{A5A0E46F-C630-4E04-88FC-5A7E8CC726FA}"/>
    <dgm:cxn modelId="{CE73F9FD-1652-481F-A31B-96CDA2D5A3FF}" srcId="{F8F1D2B4-4F62-4371-86A2-991F38A0CE04}" destId="{694AD2C3-82A1-40BC-A402-4F30795A00B9}" srcOrd="0" destOrd="0" parTransId="{58A8A08A-5C2B-4E58-A7E9-95F90F97C28F}" sibTransId="{CBAD6965-5691-42F6-82F5-1F650DF5D2BA}"/>
    <dgm:cxn modelId="{899EF39E-F3C8-4BE8-88AD-1E06906E3AD4}" srcId="{EE3E1C96-A25C-4E12-B851-86015FCCC934}" destId="{2E71C436-0CB8-4B8E-9C1B-0D3CB25E13F1}" srcOrd="0" destOrd="0" parTransId="{DF4E75FC-BD94-4EA1-9E0C-5A4B523BAE0B}" sibTransId="{51301F0E-89C9-4BCB-9DB9-3D4731B66800}"/>
    <dgm:cxn modelId="{A5CBCBCA-1BC0-4B10-8DEF-81881028EA5C}" type="presOf" srcId="{20793281-6AFA-41E8-9D17-E1637CD47FC6}" destId="{EA33E95C-764E-4AFF-8440-AF23B0AE5737}" srcOrd="0" destOrd="0" presId="urn:microsoft.com/office/officeart/2005/8/layout/process4"/>
    <dgm:cxn modelId="{322E2866-185A-4B02-BF4E-2E41ED68328E}" type="presOf" srcId="{694AD2C3-82A1-40BC-A402-4F30795A00B9}" destId="{64E91D8B-BCF8-4F26-B81B-4879B0BAB78C}" srcOrd="0" destOrd="0" presId="urn:microsoft.com/office/officeart/2005/8/layout/process4"/>
    <dgm:cxn modelId="{B63EBEB4-C32E-474A-9AD4-C07C862CE258}" type="presOf" srcId="{2E71C436-0CB8-4B8E-9C1B-0D3CB25E13F1}" destId="{223FAEAC-55DA-43F4-A7E0-3FEC365336FE}" srcOrd="0" destOrd="0" presId="urn:microsoft.com/office/officeart/2005/8/layout/process4"/>
    <dgm:cxn modelId="{260FB26D-D43A-4CA7-993B-9D4AA3F35435}" type="presParOf" srcId="{EA33E95C-764E-4AFF-8440-AF23B0AE5737}" destId="{8463EAEB-A689-418D-9996-BD5CA0337E15}" srcOrd="0" destOrd="0" presId="urn:microsoft.com/office/officeart/2005/8/layout/process4"/>
    <dgm:cxn modelId="{7E089BA1-3508-41C0-A9CC-983DF99BAA65}" type="presParOf" srcId="{8463EAEB-A689-418D-9996-BD5CA0337E15}" destId="{566DF539-BAC3-419C-98BD-19B5114539C1}" srcOrd="0" destOrd="0" presId="urn:microsoft.com/office/officeart/2005/8/layout/process4"/>
    <dgm:cxn modelId="{C908F04D-6A28-4658-B26E-36353BF0074E}" type="presParOf" srcId="{8463EAEB-A689-418D-9996-BD5CA0337E15}" destId="{F6F2CFCF-B6C5-4BFB-BB14-E7E5EC52E502}" srcOrd="1" destOrd="0" presId="urn:microsoft.com/office/officeart/2005/8/layout/process4"/>
    <dgm:cxn modelId="{6BB5006C-D9A7-46DF-A51E-BCEAE7162EC1}" type="presParOf" srcId="{8463EAEB-A689-418D-9996-BD5CA0337E15}" destId="{C214FA08-3C1D-4470-B0CC-6EE49B05552B}" srcOrd="2" destOrd="0" presId="urn:microsoft.com/office/officeart/2005/8/layout/process4"/>
    <dgm:cxn modelId="{2A9A85A6-8A47-478E-A053-D1BAF4CF0D70}" type="presParOf" srcId="{C214FA08-3C1D-4470-B0CC-6EE49B05552B}" destId="{F9B58C68-9E4A-4100-945F-BD3D382BD29A}" srcOrd="0" destOrd="0" presId="urn:microsoft.com/office/officeart/2005/8/layout/process4"/>
    <dgm:cxn modelId="{37C11AD6-E195-4748-8059-F3D8E9310DB7}" type="presParOf" srcId="{C214FA08-3C1D-4470-B0CC-6EE49B05552B}" destId="{B8CC9BCD-2020-4C6E-BDE0-A5C660176A53}" srcOrd="1" destOrd="0" presId="urn:microsoft.com/office/officeart/2005/8/layout/process4"/>
    <dgm:cxn modelId="{7D1E04A2-7C47-4E6D-81C5-439C87346D05}" type="presParOf" srcId="{EA33E95C-764E-4AFF-8440-AF23B0AE5737}" destId="{6AEE97E3-7B1A-4D22-AF4D-D4EEAF8B4CE8}" srcOrd="1" destOrd="0" presId="urn:microsoft.com/office/officeart/2005/8/layout/process4"/>
    <dgm:cxn modelId="{07712499-07F1-42E9-B2F2-100A4E2FEF73}" type="presParOf" srcId="{EA33E95C-764E-4AFF-8440-AF23B0AE5737}" destId="{F34370D3-17DC-4586-9CC1-B9BB9A6930A8}" srcOrd="2" destOrd="0" presId="urn:microsoft.com/office/officeart/2005/8/layout/process4"/>
    <dgm:cxn modelId="{F463DECB-B045-43C4-8453-8C0279D6846D}" type="presParOf" srcId="{F34370D3-17DC-4586-9CC1-B9BB9A6930A8}" destId="{0FEB080B-2E15-431F-BB8C-3394698DEC40}" srcOrd="0" destOrd="0" presId="urn:microsoft.com/office/officeart/2005/8/layout/process4"/>
    <dgm:cxn modelId="{6CBCFAD4-4B67-4864-8CB3-0080E11257DA}" type="presParOf" srcId="{F34370D3-17DC-4586-9CC1-B9BB9A6930A8}" destId="{7BC6FE23-4054-4173-8527-796255DD5F63}" srcOrd="1" destOrd="0" presId="urn:microsoft.com/office/officeart/2005/8/layout/process4"/>
    <dgm:cxn modelId="{4A9CAC96-3E29-4AC1-873E-C1BB49F6A0F3}" type="presParOf" srcId="{F34370D3-17DC-4586-9CC1-B9BB9A6930A8}" destId="{86B75CBE-0D3E-4DC3-B061-F89E42E2C7E9}" srcOrd="2" destOrd="0" presId="urn:microsoft.com/office/officeart/2005/8/layout/process4"/>
    <dgm:cxn modelId="{FB8E00D6-4336-4AE1-AD63-E13994940164}" type="presParOf" srcId="{86B75CBE-0D3E-4DC3-B061-F89E42E2C7E9}" destId="{64E91D8B-BCF8-4F26-B81B-4879B0BAB78C}" srcOrd="0" destOrd="0" presId="urn:microsoft.com/office/officeart/2005/8/layout/process4"/>
    <dgm:cxn modelId="{EB7C5D2D-4851-407B-80A9-64182E4E958D}" type="presParOf" srcId="{86B75CBE-0D3E-4DC3-B061-F89E42E2C7E9}" destId="{13F12DB4-0B6E-4F43-907A-47FD9E8D8869}" srcOrd="1" destOrd="0" presId="urn:microsoft.com/office/officeart/2005/8/layout/process4"/>
    <dgm:cxn modelId="{E06E1436-B879-4168-88ED-33FA6019B54D}" type="presParOf" srcId="{EA33E95C-764E-4AFF-8440-AF23B0AE5737}" destId="{3CEE0D4C-70C6-4C84-B482-9E514E5FDF65}" srcOrd="3" destOrd="0" presId="urn:microsoft.com/office/officeart/2005/8/layout/process4"/>
    <dgm:cxn modelId="{9E0FE64F-23BB-46E4-9BD2-B3E7DCB3ACE3}" type="presParOf" srcId="{EA33E95C-764E-4AFF-8440-AF23B0AE5737}" destId="{0741C95C-6C84-423A-BE65-EFBA3098B82F}" srcOrd="4" destOrd="0" presId="urn:microsoft.com/office/officeart/2005/8/layout/process4"/>
    <dgm:cxn modelId="{4B63BD87-374C-46EB-9A39-015274C31589}" type="presParOf" srcId="{0741C95C-6C84-423A-BE65-EFBA3098B82F}" destId="{9CD428C0-F8CF-4DB4-94B6-1E925DB915DC}" srcOrd="0" destOrd="0" presId="urn:microsoft.com/office/officeart/2005/8/layout/process4"/>
    <dgm:cxn modelId="{0C29DBF5-7F7A-4892-935D-1A7BCF533795}" type="presParOf" srcId="{0741C95C-6C84-423A-BE65-EFBA3098B82F}" destId="{3CC82A9D-1FD3-493C-90FD-38C8F04906EF}" srcOrd="1" destOrd="0" presId="urn:microsoft.com/office/officeart/2005/8/layout/process4"/>
    <dgm:cxn modelId="{AC4181D3-920F-49F1-8BA9-A167ECD8B33E}" type="presParOf" srcId="{0741C95C-6C84-423A-BE65-EFBA3098B82F}" destId="{62C171F1-6CF3-41C5-B9F0-170424B06FFF}" srcOrd="2" destOrd="0" presId="urn:microsoft.com/office/officeart/2005/8/layout/process4"/>
    <dgm:cxn modelId="{C1832B42-0C4A-4589-9E9F-0AEA432FE22D}" type="presParOf" srcId="{62C171F1-6CF3-41C5-B9F0-170424B06FFF}" destId="{223FAEAC-55DA-43F4-A7E0-3FEC365336FE}" srcOrd="0" destOrd="0" presId="urn:microsoft.com/office/officeart/2005/8/layout/process4"/>
    <dgm:cxn modelId="{935238CA-4DEA-49F6-9068-7F5BF35AE909}" type="presParOf" srcId="{62C171F1-6CF3-41C5-B9F0-170424B06FFF}" destId="{84678A8C-9B05-4125-B9AD-82DE926888A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E362ED-5438-4D66-A77E-6563E5DEC85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43B0E7E-B563-49C4-BB26-E695D2C61D6D}">
      <dgm:prSet phldrT="[Text]" custT="1"/>
      <dgm:spPr/>
      <dgm:t>
        <a:bodyPr/>
        <a:lstStyle/>
        <a:p>
          <a:pPr rtl="1"/>
          <a:r>
            <a:rPr lang="ar-IQ" sz="2400" b="1" dirty="0" smtClean="0"/>
            <a:t>الدفع بتوحيد الدعويين</a:t>
          </a:r>
          <a:endParaRPr lang="ar-IQ" sz="2400" b="1" dirty="0"/>
        </a:p>
      </dgm:t>
    </dgm:pt>
    <dgm:pt modelId="{4EA5A7D0-788F-4DE0-BB40-FC3E9548B9C3}" type="parTrans" cxnId="{53B91B78-D46A-45C5-B62F-FC3C886E57E7}">
      <dgm:prSet/>
      <dgm:spPr/>
      <dgm:t>
        <a:bodyPr/>
        <a:lstStyle/>
        <a:p>
          <a:pPr rtl="1"/>
          <a:endParaRPr lang="ar-IQ"/>
        </a:p>
      </dgm:t>
    </dgm:pt>
    <dgm:pt modelId="{B2108758-6561-4C30-BC90-B7DA0AE18573}" type="sibTrans" cxnId="{53B91B78-D46A-45C5-B62F-FC3C886E57E7}">
      <dgm:prSet/>
      <dgm:spPr/>
      <dgm:t>
        <a:bodyPr/>
        <a:lstStyle/>
        <a:p>
          <a:pPr rtl="1"/>
          <a:endParaRPr lang="ar-IQ"/>
        </a:p>
      </dgm:t>
    </dgm:pt>
    <dgm:pt modelId="{E2E0E6FE-B488-4C71-AF7B-404BDA2AF779}">
      <dgm:prSet phldrT="[Text]"/>
      <dgm:spPr/>
      <dgm:t>
        <a:bodyPr/>
        <a:lstStyle/>
        <a:p>
          <a:pPr rtl="1"/>
          <a:r>
            <a:rPr lang="ar-IQ" b="1" dirty="0" smtClean="0"/>
            <a:t>الدفع بعدم جواز اقامة الدعوى الواحدة في اكثر من محكمة واحدة </a:t>
          </a:r>
          <a:endParaRPr lang="ar-IQ" b="1" dirty="0"/>
        </a:p>
      </dgm:t>
    </dgm:pt>
    <dgm:pt modelId="{C4664DCA-F904-4D68-AB75-FF2057B4ADCB}" type="parTrans" cxnId="{01CDBE5D-D66C-4B5A-A365-E7749EBD3EDA}">
      <dgm:prSet/>
      <dgm:spPr/>
      <dgm:t>
        <a:bodyPr/>
        <a:lstStyle/>
        <a:p>
          <a:pPr rtl="1"/>
          <a:endParaRPr lang="ar-IQ"/>
        </a:p>
      </dgm:t>
    </dgm:pt>
    <dgm:pt modelId="{B7A9248C-E773-45D6-BD81-CCB48ADDD930}" type="sibTrans" cxnId="{01CDBE5D-D66C-4B5A-A365-E7749EBD3EDA}">
      <dgm:prSet/>
      <dgm:spPr/>
      <dgm:t>
        <a:bodyPr/>
        <a:lstStyle/>
        <a:p>
          <a:pPr rtl="1"/>
          <a:endParaRPr lang="ar-IQ"/>
        </a:p>
      </dgm:t>
    </dgm:pt>
    <dgm:pt modelId="{C8C2DDD5-07A3-45CE-A4E9-DB0EA46BA2A4}">
      <dgm:prSet phldrT="[Text]"/>
      <dgm:spPr/>
      <dgm:t>
        <a:bodyPr/>
        <a:lstStyle/>
        <a:p>
          <a:pPr rtl="1"/>
          <a:r>
            <a:rPr lang="ar-IQ" b="1" dirty="0" smtClean="0"/>
            <a:t>الدفع بعدم اختصاص المحكمة الوظيفي او النوعي او القيمي </a:t>
          </a:r>
          <a:endParaRPr lang="ar-IQ" b="1" dirty="0"/>
        </a:p>
      </dgm:t>
    </dgm:pt>
    <dgm:pt modelId="{1D18E3CF-773D-4406-86E8-DFC6EDAAF010}" type="parTrans" cxnId="{E6D170E7-2445-407C-A22C-52808B976DEE}">
      <dgm:prSet/>
      <dgm:spPr/>
      <dgm:t>
        <a:bodyPr/>
        <a:lstStyle/>
        <a:p>
          <a:pPr rtl="1"/>
          <a:endParaRPr lang="ar-IQ"/>
        </a:p>
      </dgm:t>
    </dgm:pt>
    <dgm:pt modelId="{06819B29-E4D0-4096-BEF4-9C8C831CD11D}" type="sibTrans" cxnId="{E6D170E7-2445-407C-A22C-52808B976DEE}">
      <dgm:prSet/>
      <dgm:spPr/>
      <dgm:t>
        <a:bodyPr/>
        <a:lstStyle/>
        <a:p>
          <a:pPr rtl="1"/>
          <a:endParaRPr lang="ar-IQ"/>
        </a:p>
      </dgm:t>
    </dgm:pt>
    <dgm:pt modelId="{044BAB30-ADE7-4AA9-9A84-5D83EF93FF73}" type="pres">
      <dgm:prSet presAssocID="{D7E362ED-5438-4D66-A77E-6563E5DEC8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C07F8BBE-6C1A-4FC7-826E-C25454BEDA33}" type="pres">
      <dgm:prSet presAssocID="{043B0E7E-B563-49C4-BB26-E695D2C61D6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062DCF2-9DE9-4B6E-A111-B234041C877C}" type="pres">
      <dgm:prSet presAssocID="{B2108758-6561-4C30-BC90-B7DA0AE18573}" presName="sibTrans" presStyleLbl="sibTrans2D1" presStyleIdx="0" presStyleCnt="3"/>
      <dgm:spPr/>
      <dgm:t>
        <a:bodyPr/>
        <a:lstStyle/>
        <a:p>
          <a:pPr rtl="1"/>
          <a:endParaRPr lang="ar-IQ"/>
        </a:p>
      </dgm:t>
    </dgm:pt>
    <dgm:pt modelId="{DF0969E2-76F6-4F0D-923B-1D02C4776093}" type="pres">
      <dgm:prSet presAssocID="{B2108758-6561-4C30-BC90-B7DA0AE18573}" presName="connectorText" presStyleLbl="sibTrans2D1" presStyleIdx="0" presStyleCnt="3"/>
      <dgm:spPr/>
      <dgm:t>
        <a:bodyPr/>
        <a:lstStyle/>
        <a:p>
          <a:pPr rtl="1"/>
          <a:endParaRPr lang="ar-IQ"/>
        </a:p>
      </dgm:t>
    </dgm:pt>
    <dgm:pt modelId="{73536157-09DB-4D8E-B1CB-E7179475D000}" type="pres">
      <dgm:prSet presAssocID="{E2E0E6FE-B488-4C71-AF7B-404BDA2AF7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7F98B01-53C4-4D2F-80C4-5F56511FC454}" type="pres">
      <dgm:prSet presAssocID="{B7A9248C-E773-45D6-BD81-CCB48ADDD930}" presName="sibTrans" presStyleLbl="sibTrans2D1" presStyleIdx="1" presStyleCnt="3"/>
      <dgm:spPr/>
      <dgm:t>
        <a:bodyPr/>
        <a:lstStyle/>
        <a:p>
          <a:pPr rtl="1"/>
          <a:endParaRPr lang="ar-IQ"/>
        </a:p>
      </dgm:t>
    </dgm:pt>
    <dgm:pt modelId="{B52B22E3-61FD-4480-9132-3F39C6B9A0FF}" type="pres">
      <dgm:prSet presAssocID="{B7A9248C-E773-45D6-BD81-CCB48ADDD930}" presName="connectorText" presStyleLbl="sibTrans2D1" presStyleIdx="1" presStyleCnt="3"/>
      <dgm:spPr/>
      <dgm:t>
        <a:bodyPr/>
        <a:lstStyle/>
        <a:p>
          <a:pPr rtl="1"/>
          <a:endParaRPr lang="ar-IQ"/>
        </a:p>
      </dgm:t>
    </dgm:pt>
    <dgm:pt modelId="{3C872DCF-EFB1-4885-AC3D-A5290D7C399D}" type="pres">
      <dgm:prSet presAssocID="{C8C2DDD5-07A3-45CE-A4E9-DB0EA46BA2A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023AC83-509F-42A5-A56A-619584F309B7}" type="pres">
      <dgm:prSet presAssocID="{06819B29-E4D0-4096-BEF4-9C8C831CD11D}" presName="sibTrans" presStyleLbl="sibTrans2D1" presStyleIdx="2" presStyleCnt="3"/>
      <dgm:spPr/>
      <dgm:t>
        <a:bodyPr/>
        <a:lstStyle/>
        <a:p>
          <a:pPr rtl="1"/>
          <a:endParaRPr lang="ar-IQ"/>
        </a:p>
      </dgm:t>
    </dgm:pt>
    <dgm:pt modelId="{16B737A5-5B21-418E-8310-D81F79341A6D}" type="pres">
      <dgm:prSet presAssocID="{06819B29-E4D0-4096-BEF4-9C8C831CD11D}" presName="connectorText" presStyleLbl="sibTrans2D1" presStyleIdx="2" presStyleCnt="3"/>
      <dgm:spPr/>
      <dgm:t>
        <a:bodyPr/>
        <a:lstStyle/>
        <a:p>
          <a:pPr rtl="1"/>
          <a:endParaRPr lang="ar-IQ"/>
        </a:p>
      </dgm:t>
    </dgm:pt>
  </dgm:ptLst>
  <dgm:cxnLst>
    <dgm:cxn modelId="{4F552C79-985F-42A4-990B-1FEBC71D1C0D}" type="presOf" srcId="{06819B29-E4D0-4096-BEF4-9C8C831CD11D}" destId="{0023AC83-509F-42A5-A56A-619584F309B7}" srcOrd="0" destOrd="0" presId="urn:microsoft.com/office/officeart/2005/8/layout/cycle7"/>
    <dgm:cxn modelId="{92DC99F3-73B8-4CE7-88EA-7AE86ADC168A}" type="presOf" srcId="{B7A9248C-E773-45D6-BD81-CCB48ADDD930}" destId="{B52B22E3-61FD-4480-9132-3F39C6B9A0FF}" srcOrd="1" destOrd="0" presId="urn:microsoft.com/office/officeart/2005/8/layout/cycle7"/>
    <dgm:cxn modelId="{45275B2B-DBC3-4F42-A90F-0BF59E7AF0DE}" type="presOf" srcId="{B7A9248C-E773-45D6-BD81-CCB48ADDD930}" destId="{E7F98B01-53C4-4D2F-80C4-5F56511FC454}" srcOrd="0" destOrd="0" presId="urn:microsoft.com/office/officeart/2005/8/layout/cycle7"/>
    <dgm:cxn modelId="{77332244-19ED-4AB0-8687-F2A0DB542F33}" type="presOf" srcId="{D7E362ED-5438-4D66-A77E-6563E5DEC851}" destId="{044BAB30-ADE7-4AA9-9A84-5D83EF93FF73}" srcOrd="0" destOrd="0" presId="urn:microsoft.com/office/officeart/2005/8/layout/cycle7"/>
    <dgm:cxn modelId="{80A064A7-2297-4502-BCC4-A952BB3CE39A}" type="presOf" srcId="{C8C2DDD5-07A3-45CE-A4E9-DB0EA46BA2A4}" destId="{3C872DCF-EFB1-4885-AC3D-A5290D7C399D}" srcOrd="0" destOrd="0" presId="urn:microsoft.com/office/officeart/2005/8/layout/cycle7"/>
    <dgm:cxn modelId="{01CDBE5D-D66C-4B5A-A365-E7749EBD3EDA}" srcId="{D7E362ED-5438-4D66-A77E-6563E5DEC851}" destId="{E2E0E6FE-B488-4C71-AF7B-404BDA2AF779}" srcOrd="1" destOrd="0" parTransId="{C4664DCA-F904-4D68-AB75-FF2057B4ADCB}" sibTransId="{B7A9248C-E773-45D6-BD81-CCB48ADDD930}"/>
    <dgm:cxn modelId="{D6222D2D-64E0-42AA-B611-301C1AFCA910}" type="presOf" srcId="{043B0E7E-B563-49C4-BB26-E695D2C61D6D}" destId="{C07F8BBE-6C1A-4FC7-826E-C25454BEDA33}" srcOrd="0" destOrd="0" presId="urn:microsoft.com/office/officeart/2005/8/layout/cycle7"/>
    <dgm:cxn modelId="{8153623F-567E-4184-B2CF-0323FE3561D0}" type="presOf" srcId="{B2108758-6561-4C30-BC90-B7DA0AE18573}" destId="{4062DCF2-9DE9-4B6E-A111-B234041C877C}" srcOrd="0" destOrd="0" presId="urn:microsoft.com/office/officeart/2005/8/layout/cycle7"/>
    <dgm:cxn modelId="{E6D170E7-2445-407C-A22C-52808B976DEE}" srcId="{D7E362ED-5438-4D66-A77E-6563E5DEC851}" destId="{C8C2DDD5-07A3-45CE-A4E9-DB0EA46BA2A4}" srcOrd="2" destOrd="0" parTransId="{1D18E3CF-773D-4406-86E8-DFC6EDAAF010}" sibTransId="{06819B29-E4D0-4096-BEF4-9C8C831CD11D}"/>
    <dgm:cxn modelId="{53B91B78-D46A-45C5-B62F-FC3C886E57E7}" srcId="{D7E362ED-5438-4D66-A77E-6563E5DEC851}" destId="{043B0E7E-B563-49C4-BB26-E695D2C61D6D}" srcOrd="0" destOrd="0" parTransId="{4EA5A7D0-788F-4DE0-BB40-FC3E9548B9C3}" sibTransId="{B2108758-6561-4C30-BC90-B7DA0AE18573}"/>
    <dgm:cxn modelId="{10799615-4556-47E7-A9F3-B42C2CC00998}" type="presOf" srcId="{B2108758-6561-4C30-BC90-B7DA0AE18573}" destId="{DF0969E2-76F6-4F0D-923B-1D02C4776093}" srcOrd="1" destOrd="0" presId="urn:microsoft.com/office/officeart/2005/8/layout/cycle7"/>
    <dgm:cxn modelId="{8F6598F3-F74F-49E5-897B-4984956757A3}" type="presOf" srcId="{06819B29-E4D0-4096-BEF4-9C8C831CD11D}" destId="{16B737A5-5B21-418E-8310-D81F79341A6D}" srcOrd="1" destOrd="0" presId="urn:microsoft.com/office/officeart/2005/8/layout/cycle7"/>
    <dgm:cxn modelId="{DB1576A7-78BA-411C-9025-6D02888802EA}" type="presOf" srcId="{E2E0E6FE-B488-4C71-AF7B-404BDA2AF779}" destId="{73536157-09DB-4D8E-B1CB-E7179475D000}" srcOrd="0" destOrd="0" presId="urn:microsoft.com/office/officeart/2005/8/layout/cycle7"/>
    <dgm:cxn modelId="{240508E2-482B-48CA-BF94-6F18E38CE454}" type="presParOf" srcId="{044BAB30-ADE7-4AA9-9A84-5D83EF93FF73}" destId="{C07F8BBE-6C1A-4FC7-826E-C25454BEDA33}" srcOrd="0" destOrd="0" presId="urn:microsoft.com/office/officeart/2005/8/layout/cycle7"/>
    <dgm:cxn modelId="{9C96144A-0919-4EFD-B4B0-42AD824EBE4B}" type="presParOf" srcId="{044BAB30-ADE7-4AA9-9A84-5D83EF93FF73}" destId="{4062DCF2-9DE9-4B6E-A111-B234041C877C}" srcOrd="1" destOrd="0" presId="urn:microsoft.com/office/officeart/2005/8/layout/cycle7"/>
    <dgm:cxn modelId="{51D5B973-CA61-43F8-851D-CB7D4AF15913}" type="presParOf" srcId="{4062DCF2-9DE9-4B6E-A111-B234041C877C}" destId="{DF0969E2-76F6-4F0D-923B-1D02C4776093}" srcOrd="0" destOrd="0" presId="urn:microsoft.com/office/officeart/2005/8/layout/cycle7"/>
    <dgm:cxn modelId="{CC738099-D585-4998-A6ED-ED8885B92877}" type="presParOf" srcId="{044BAB30-ADE7-4AA9-9A84-5D83EF93FF73}" destId="{73536157-09DB-4D8E-B1CB-E7179475D000}" srcOrd="2" destOrd="0" presId="urn:microsoft.com/office/officeart/2005/8/layout/cycle7"/>
    <dgm:cxn modelId="{FBF30D6A-E2B6-414F-B195-84F16B101ABD}" type="presParOf" srcId="{044BAB30-ADE7-4AA9-9A84-5D83EF93FF73}" destId="{E7F98B01-53C4-4D2F-80C4-5F56511FC454}" srcOrd="3" destOrd="0" presId="urn:microsoft.com/office/officeart/2005/8/layout/cycle7"/>
    <dgm:cxn modelId="{CC607210-E0C3-4FA4-AAE9-A40E2C81B1E7}" type="presParOf" srcId="{E7F98B01-53C4-4D2F-80C4-5F56511FC454}" destId="{B52B22E3-61FD-4480-9132-3F39C6B9A0FF}" srcOrd="0" destOrd="0" presId="urn:microsoft.com/office/officeart/2005/8/layout/cycle7"/>
    <dgm:cxn modelId="{EB7917DC-13DF-4098-8085-76191B4195F1}" type="presParOf" srcId="{044BAB30-ADE7-4AA9-9A84-5D83EF93FF73}" destId="{3C872DCF-EFB1-4885-AC3D-A5290D7C399D}" srcOrd="4" destOrd="0" presId="urn:microsoft.com/office/officeart/2005/8/layout/cycle7"/>
    <dgm:cxn modelId="{EE515DAC-3A0D-4AF1-A3DA-F9010428BE08}" type="presParOf" srcId="{044BAB30-ADE7-4AA9-9A84-5D83EF93FF73}" destId="{0023AC83-509F-42A5-A56A-619584F309B7}" srcOrd="5" destOrd="0" presId="urn:microsoft.com/office/officeart/2005/8/layout/cycle7"/>
    <dgm:cxn modelId="{1C10D28E-A70A-469E-BCF2-AD92BDF064A9}" type="presParOf" srcId="{0023AC83-509F-42A5-A56A-619584F309B7}" destId="{16B737A5-5B21-418E-8310-D81F79341A6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0EADE8-6EAB-4E1F-A510-973B22DD12BA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2C93626E-0356-4B73-A6FB-2744BCF30A9F}">
      <dgm:prSet phldrT="[Text]"/>
      <dgm:spPr/>
      <dgm:t>
        <a:bodyPr/>
        <a:lstStyle/>
        <a:p>
          <a:pPr rtl="1"/>
          <a:r>
            <a:rPr lang="ar-IQ" b="1" dirty="0" smtClean="0"/>
            <a:t>صاحب الحق في ابداء الدفع </a:t>
          </a:r>
          <a:endParaRPr lang="ar-IQ" b="1" dirty="0"/>
        </a:p>
      </dgm:t>
    </dgm:pt>
    <dgm:pt modelId="{EE795030-1A13-4039-A128-E16C17BE951E}" type="parTrans" cxnId="{968F7414-B5B9-480B-BA5C-44BD58CFCE0D}">
      <dgm:prSet/>
      <dgm:spPr/>
      <dgm:t>
        <a:bodyPr/>
        <a:lstStyle/>
        <a:p>
          <a:pPr rtl="1"/>
          <a:endParaRPr lang="ar-IQ"/>
        </a:p>
      </dgm:t>
    </dgm:pt>
    <dgm:pt modelId="{6801D253-365A-407E-A456-852D38C5D678}" type="sibTrans" cxnId="{968F7414-B5B9-480B-BA5C-44BD58CFCE0D}">
      <dgm:prSet/>
      <dgm:spPr/>
      <dgm:t>
        <a:bodyPr/>
        <a:lstStyle/>
        <a:p>
          <a:pPr rtl="1"/>
          <a:endParaRPr lang="ar-IQ"/>
        </a:p>
      </dgm:t>
    </dgm:pt>
    <dgm:pt modelId="{08D5A3E7-9120-4469-849E-FC826D7083A3}">
      <dgm:prSet phldrT="[Text]"/>
      <dgm:spPr/>
      <dgm:t>
        <a:bodyPr/>
        <a:lstStyle/>
        <a:p>
          <a:pPr rtl="1"/>
          <a:r>
            <a:rPr lang="ar-IQ" b="1" dirty="0" smtClean="0"/>
            <a:t>المدعي</a:t>
          </a:r>
          <a:endParaRPr lang="ar-IQ" b="1" dirty="0"/>
        </a:p>
      </dgm:t>
    </dgm:pt>
    <dgm:pt modelId="{8BF2C88F-7EC6-425F-9B4D-6FE2433FCF72}" type="parTrans" cxnId="{97AEE835-A7C9-4F55-9701-2808FEDDFAEF}">
      <dgm:prSet/>
      <dgm:spPr/>
      <dgm:t>
        <a:bodyPr/>
        <a:lstStyle/>
        <a:p>
          <a:pPr rtl="1"/>
          <a:endParaRPr lang="ar-IQ"/>
        </a:p>
      </dgm:t>
    </dgm:pt>
    <dgm:pt modelId="{6DEF0AEC-DB70-410C-B0C5-7A0169A3337D}" type="sibTrans" cxnId="{97AEE835-A7C9-4F55-9701-2808FEDDFAEF}">
      <dgm:prSet/>
      <dgm:spPr/>
      <dgm:t>
        <a:bodyPr/>
        <a:lstStyle/>
        <a:p>
          <a:pPr rtl="1"/>
          <a:endParaRPr lang="ar-IQ"/>
        </a:p>
      </dgm:t>
    </dgm:pt>
    <dgm:pt modelId="{2870DF25-675B-42A1-A9C5-7E1465582CDA}">
      <dgm:prSet phldrT="[Text]"/>
      <dgm:spPr/>
      <dgm:t>
        <a:bodyPr/>
        <a:lstStyle/>
        <a:p>
          <a:pPr rtl="1"/>
          <a:r>
            <a:rPr lang="ar-IQ" b="1" dirty="0" smtClean="0"/>
            <a:t>المدعي عليه</a:t>
          </a:r>
          <a:endParaRPr lang="ar-IQ" b="1" dirty="0"/>
        </a:p>
      </dgm:t>
    </dgm:pt>
    <dgm:pt modelId="{2543377C-0022-453E-BDFE-A6220ECBDA02}" type="parTrans" cxnId="{AA918682-8D5F-48F7-8A13-48B18869AE3D}">
      <dgm:prSet/>
      <dgm:spPr/>
      <dgm:t>
        <a:bodyPr/>
        <a:lstStyle/>
        <a:p>
          <a:pPr rtl="1"/>
          <a:endParaRPr lang="ar-IQ"/>
        </a:p>
      </dgm:t>
    </dgm:pt>
    <dgm:pt modelId="{6D8BB0FC-2C89-4E7D-84AC-EC8F69E62FA3}" type="sibTrans" cxnId="{AA918682-8D5F-48F7-8A13-48B18869AE3D}">
      <dgm:prSet/>
      <dgm:spPr/>
      <dgm:t>
        <a:bodyPr/>
        <a:lstStyle/>
        <a:p>
          <a:pPr rtl="1"/>
          <a:endParaRPr lang="ar-IQ"/>
        </a:p>
      </dgm:t>
    </dgm:pt>
    <dgm:pt modelId="{A4AD25B9-222F-4E79-A629-E033A2E99F59}">
      <dgm:prSet phldrT="[Text]"/>
      <dgm:spPr/>
      <dgm:t>
        <a:bodyPr/>
        <a:lstStyle/>
        <a:p>
          <a:pPr rtl="1"/>
          <a:r>
            <a:rPr lang="ar-IQ" b="1" dirty="0" smtClean="0"/>
            <a:t>كيفية تقديم الدفع </a:t>
          </a:r>
          <a:endParaRPr lang="ar-IQ" b="1" dirty="0"/>
        </a:p>
      </dgm:t>
    </dgm:pt>
    <dgm:pt modelId="{9D1644A6-BC6E-4E59-A9DE-A7D44F784641}" type="parTrans" cxnId="{F9283424-DCF5-41E6-A4F7-F152DD986CE2}">
      <dgm:prSet/>
      <dgm:spPr/>
      <dgm:t>
        <a:bodyPr/>
        <a:lstStyle/>
        <a:p>
          <a:pPr rtl="1"/>
          <a:endParaRPr lang="ar-IQ"/>
        </a:p>
      </dgm:t>
    </dgm:pt>
    <dgm:pt modelId="{B4ED28AA-D58B-4442-A4FC-767130081F1E}" type="sibTrans" cxnId="{F9283424-DCF5-41E6-A4F7-F152DD986CE2}">
      <dgm:prSet/>
      <dgm:spPr/>
      <dgm:t>
        <a:bodyPr/>
        <a:lstStyle/>
        <a:p>
          <a:pPr rtl="1"/>
          <a:endParaRPr lang="ar-IQ"/>
        </a:p>
      </dgm:t>
    </dgm:pt>
    <dgm:pt modelId="{C86A3AEE-5910-4DED-950E-DAA01C00CFAF}">
      <dgm:prSet phldrT="[Text]"/>
      <dgm:spPr/>
      <dgm:t>
        <a:bodyPr/>
        <a:lstStyle/>
        <a:p>
          <a:pPr rtl="1"/>
          <a:r>
            <a:rPr lang="ar-IQ" b="1" dirty="0" smtClean="0"/>
            <a:t>بصورة شفوية امام المحكمة</a:t>
          </a:r>
          <a:endParaRPr lang="ar-IQ" b="1" dirty="0"/>
        </a:p>
      </dgm:t>
    </dgm:pt>
    <dgm:pt modelId="{A50EC30C-E8A4-4A55-9252-B8A6CF206EE6}" type="parTrans" cxnId="{28F56AC0-C623-454D-9243-A60DD1315FC4}">
      <dgm:prSet/>
      <dgm:spPr/>
      <dgm:t>
        <a:bodyPr/>
        <a:lstStyle/>
        <a:p>
          <a:pPr rtl="1"/>
          <a:endParaRPr lang="ar-IQ"/>
        </a:p>
      </dgm:t>
    </dgm:pt>
    <dgm:pt modelId="{0B92634F-4D23-4560-91BD-9D01FA9513B6}" type="sibTrans" cxnId="{28F56AC0-C623-454D-9243-A60DD1315FC4}">
      <dgm:prSet/>
      <dgm:spPr/>
      <dgm:t>
        <a:bodyPr/>
        <a:lstStyle/>
        <a:p>
          <a:pPr rtl="1"/>
          <a:endParaRPr lang="ar-IQ"/>
        </a:p>
      </dgm:t>
    </dgm:pt>
    <dgm:pt modelId="{BCFBFED0-0DAA-45D0-B1EF-F7978406AF51}">
      <dgm:prSet phldrT="[Text]"/>
      <dgm:spPr/>
      <dgm:t>
        <a:bodyPr/>
        <a:lstStyle/>
        <a:p>
          <a:pPr rtl="1"/>
          <a:r>
            <a:rPr lang="ar-IQ" b="1" dirty="0" smtClean="0"/>
            <a:t>بصورة تحريرة امام المحكمة</a:t>
          </a:r>
          <a:endParaRPr lang="ar-IQ" b="1" dirty="0"/>
        </a:p>
      </dgm:t>
    </dgm:pt>
    <dgm:pt modelId="{14886578-6C10-4330-9E3E-77D15E14F1C6}" type="parTrans" cxnId="{347B2DD3-C1A4-4D0C-A008-87EE492D91C8}">
      <dgm:prSet/>
      <dgm:spPr/>
      <dgm:t>
        <a:bodyPr/>
        <a:lstStyle/>
        <a:p>
          <a:pPr rtl="1"/>
          <a:endParaRPr lang="ar-IQ"/>
        </a:p>
      </dgm:t>
    </dgm:pt>
    <dgm:pt modelId="{752486CB-2D56-403C-B803-7CAFBBCF6B0C}" type="sibTrans" cxnId="{347B2DD3-C1A4-4D0C-A008-87EE492D91C8}">
      <dgm:prSet/>
      <dgm:spPr/>
      <dgm:t>
        <a:bodyPr/>
        <a:lstStyle/>
        <a:p>
          <a:pPr rtl="1"/>
          <a:endParaRPr lang="ar-IQ"/>
        </a:p>
      </dgm:t>
    </dgm:pt>
    <dgm:pt modelId="{F0163731-210D-4461-B93A-D15C8C6F95F0}">
      <dgm:prSet phldrT="[Text]"/>
      <dgm:spPr/>
      <dgm:t>
        <a:bodyPr/>
        <a:lstStyle/>
        <a:p>
          <a:pPr rtl="1"/>
          <a:r>
            <a:rPr lang="ar-IQ" b="1" dirty="0" smtClean="0"/>
            <a:t>الاثار المترتبة على ذلك </a:t>
          </a:r>
          <a:endParaRPr lang="ar-IQ" b="1" dirty="0"/>
        </a:p>
      </dgm:t>
    </dgm:pt>
    <dgm:pt modelId="{D2770D96-8ACD-4AD4-ABEA-B51418AFE9A8}" type="parTrans" cxnId="{97002F36-B999-4914-B15E-B9CE61C0FC79}">
      <dgm:prSet/>
      <dgm:spPr/>
      <dgm:t>
        <a:bodyPr/>
        <a:lstStyle/>
        <a:p>
          <a:pPr rtl="1"/>
          <a:endParaRPr lang="ar-IQ"/>
        </a:p>
      </dgm:t>
    </dgm:pt>
    <dgm:pt modelId="{6091C408-8F4C-4983-91C6-B8B46127EF11}" type="sibTrans" cxnId="{97002F36-B999-4914-B15E-B9CE61C0FC79}">
      <dgm:prSet/>
      <dgm:spPr/>
      <dgm:t>
        <a:bodyPr/>
        <a:lstStyle/>
        <a:p>
          <a:pPr rtl="1"/>
          <a:endParaRPr lang="ar-IQ"/>
        </a:p>
      </dgm:t>
    </dgm:pt>
    <dgm:pt modelId="{8850E60C-8510-49C8-9F67-ABA8A90D1442}">
      <dgm:prSet phldrT="[Text]"/>
      <dgm:spPr/>
      <dgm:t>
        <a:bodyPr/>
        <a:lstStyle/>
        <a:p>
          <a:pPr rtl="1"/>
          <a:r>
            <a:rPr lang="ar-IQ" b="1" dirty="0" smtClean="0"/>
            <a:t>قبول الدفع ورد الدعوى </a:t>
          </a:r>
          <a:endParaRPr lang="ar-IQ" b="1" dirty="0"/>
        </a:p>
      </dgm:t>
    </dgm:pt>
    <dgm:pt modelId="{F01346CA-3BCC-4DC2-9E05-A9530FEAD382}" type="parTrans" cxnId="{B164FC77-F32F-4750-8562-B8CFA4667828}">
      <dgm:prSet/>
      <dgm:spPr/>
      <dgm:t>
        <a:bodyPr/>
        <a:lstStyle/>
        <a:p>
          <a:pPr rtl="1"/>
          <a:endParaRPr lang="ar-IQ"/>
        </a:p>
      </dgm:t>
    </dgm:pt>
    <dgm:pt modelId="{DEB3893B-2D91-4096-9342-8B31F7419B81}" type="sibTrans" cxnId="{B164FC77-F32F-4750-8562-B8CFA4667828}">
      <dgm:prSet/>
      <dgm:spPr/>
      <dgm:t>
        <a:bodyPr/>
        <a:lstStyle/>
        <a:p>
          <a:pPr rtl="1"/>
          <a:endParaRPr lang="ar-IQ"/>
        </a:p>
      </dgm:t>
    </dgm:pt>
    <dgm:pt modelId="{8C713089-B38E-421B-A36D-5B51D1D46D6B}">
      <dgm:prSet phldrT="[Text]"/>
      <dgm:spPr/>
      <dgm:t>
        <a:bodyPr/>
        <a:lstStyle/>
        <a:p>
          <a:pPr rtl="1"/>
          <a:r>
            <a:rPr lang="ar-IQ" b="1" dirty="0" smtClean="0"/>
            <a:t>رد الدفع وتكملة اجراءات الدعوى </a:t>
          </a:r>
          <a:endParaRPr lang="ar-IQ" b="1" dirty="0"/>
        </a:p>
      </dgm:t>
    </dgm:pt>
    <dgm:pt modelId="{F181752D-405D-40C1-9D06-E737D698EF1C}" type="parTrans" cxnId="{D71D27E2-3285-4F18-8875-4C8FD57C20A3}">
      <dgm:prSet/>
      <dgm:spPr/>
      <dgm:t>
        <a:bodyPr/>
        <a:lstStyle/>
        <a:p>
          <a:pPr rtl="1"/>
          <a:endParaRPr lang="ar-IQ"/>
        </a:p>
      </dgm:t>
    </dgm:pt>
    <dgm:pt modelId="{A7BAA535-A3DE-4ED3-A257-B9C56ABD69B9}" type="sibTrans" cxnId="{D71D27E2-3285-4F18-8875-4C8FD57C20A3}">
      <dgm:prSet/>
      <dgm:spPr/>
      <dgm:t>
        <a:bodyPr/>
        <a:lstStyle/>
        <a:p>
          <a:pPr rtl="1"/>
          <a:endParaRPr lang="ar-IQ"/>
        </a:p>
      </dgm:t>
    </dgm:pt>
    <dgm:pt modelId="{BC48DEB7-252C-4159-96DA-582D4A677FC3}" type="pres">
      <dgm:prSet presAssocID="{E50EADE8-6EAB-4E1F-A510-973B22DD12B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6E44D7DD-7E38-4FA1-B410-D3A1F61BF489}" type="pres">
      <dgm:prSet presAssocID="{E50EADE8-6EAB-4E1F-A510-973B22DD12BA}" presName="cycle" presStyleCnt="0"/>
      <dgm:spPr/>
    </dgm:pt>
    <dgm:pt modelId="{C37C051D-D8B6-4B1B-B416-88C7D9AD8C99}" type="pres">
      <dgm:prSet presAssocID="{E50EADE8-6EAB-4E1F-A510-973B22DD12BA}" presName="centerShape" presStyleCnt="0"/>
      <dgm:spPr/>
    </dgm:pt>
    <dgm:pt modelId="{45F4D0E6-FF81-4ECA-BE82-DF602E550771}" type="pres">
      <dgm:prSet presAssocID="{E50EADE8-6EAB-4E1F-A510-973B22DD12BA}" presName="connSite" presStyleLbl="node1" presStyleIdx="0" presStyleCnt="4"/>
      <dgm:spPr/>
    </dgm:pt>
    <dgm:pt modelId="{94497CB1-E6B8-4877-B13C-5EB64A1E8C86}" type="pres">
      <dgm:prSet presAssocID="{E50EADE8-6EAB-4E1F-A510-973B22DD12BA}" presName="visible" presStyleLbl="node1" presStyleIdx="0" presStyleCnt="4"/>
      <dgm:spPr/>
    </dgm:pt>
    <dgm:pt modelId="{8A5B4742-8D66-426C-AFF9-97ED240D4B35}" type="pres">
      <dgm:prSet presAssocID="{EE795030-1A13-4039-A128-E16C17BE951E}" presName="Name25" presStyleLbl="parChTrans1D1" presStyleIdx="0" presStyleCnt="3"/>
      <dgm:spPr/>
      <dgm:t>
        <a:bodyPr/>
        <a:lstStyle/>
        <a:p>
          <a:pPr rtl="1"/>
          <a:endParaRPr lang="ar-IQ"/>
        </a:p>
      </dgm:t>
    </dgm:pt>
    <dgm:pt modelId="{8F7C6217-38C7-4A9C-87F7-8A99B8767BDC}" type="pres">
      <dgm:prSet presAssocID="{2C93626E-0356-4B73-A6FB-2744BCF30A9F}" presName="node" presStyleCnt="0"/>
      <dgm:spPr/>
    </dgm:pt>
    <dgm:pt modelId="{E39F68CB-A848-43C6-BE2D-18059961AEDE}" type="pres">
      <dgm:prSet presAssocID="{2C93626E-0356-4B73-A6FB-2744BCF30A9F}" presName="parentNode" presStyleLbl="node1" presStyleIdx="1" presStyleCnt="4" custLinFactNeighborX="2313" custLinFactNeighborY="316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9FB6D88-7C1A-43F2-BAFB-120635E42DD8}" type="pres">
      <dgm:prSet presAssocID="{2C93626E-0356-4B73-A6FB-2744BCF30A9F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DEF15D1-4FCA-4B0C-88E0-153C9B49079F}" type="pres">
      <dgm:prSet presAssocID="{9D1644A6-BC6E-4E59-A9DE-A7D44F784641}" presName="Name25" presStyleLbl="parChTrans1D1" presStyleIdx="1" presStyleCnt="3"/>
      <dgm:spPr/>
      <dgm:t>
        <a:bodyPr/>
        <a:lstStyle/>
        <a:p>
          <a:pPr rtl="1"/>
          <a:endParaRPr lang="ar-IQ"/>
        </a:p>
      </dgm:t>
    </dgm:pt>
    <dgm:pt modelId="{95766614-FB74-45A4-A674-7BDBC331CD1A}" type="pres">
      <dgm:prSet presAssocID="{A4AD25B9-222F-4E79-A629-E033A2E99F59}" presName="node" presStyleCnt="0"/>
      <dgm:spPr/>
    </dgm:pt>
    <dgm:pt modelId="{F15BDA2E-9838-415F-8FD7-68195932B530}" type="pres">
      <dgm:prSet presAssocID="{A4AD25B9-222F-4E79-A629-E033A2E99F59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EB0CA82-BEC7-4D10-89B7-A7C878AF42EC}" type="pres">
      <dgm:prSet presAssocID="{A4AD25B9-222F-4E79-A629-E033A2E99F5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6E02A63-759B-4103-AE25-480F93E3F2B9}" type="pres">
      <dgm:prSet presAssocID="{D2770D96-8ACD-4AD4-ABEA-B51418AFE9A8}" presName="Name25" presStyleLbl="parChTrans1D1" presStyleIdx="2" presStyleCnt="3"/>
      <dgm:spPr/>
      <dgm:t>
        <a:bodyPr/>
        <a:lstStyle/>
        <a:p>
          <a:pPr rtl="1"/>
          <a:endParaRPr lang="ar-IQ"/>
        </a:p>
      </dgm:t>
    </dgm:pt>
    <dgm:pt modelId="{640BAF4B-880D-4D37-828D-D5E329DCE041}" type="pres">
      <dgm:prSet presAssocID="{F0163731-210D-4461-B93A-D15C8C6F95F0}" presName="node" presStyleCnt="0"/>
      <dgm:spPr/>
    </dgm:pt>
    <dgm:pt modelId="{E5F09EA2-7D28-4FA5-9070-1F38886AB282}" type="pres">
      <dgm:prSet presAssocID="{F0163731-210D-4461-B93A-D15C8C6F95F0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6D825E7-D7AE-4EB1-8B1D-FAE4847A8FAF}" type="pres">
      <dgm:prSet presAssocID="{F0163731-210D-4461-B93A-D15C8C6F95F0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625F8732-E99A-4CB2-ABFC-B7E24A277E36}" type="presOf" srcId="{A4AD25B9-222F-4E79-A629-E033A2E99F59}" destId="{F15BDA2E-9838-415F-8FD7-68195932B530}" srcOrd="0" destOrd="0" presId="urn:microsoft.com/office/officeart/2005/8/layout/radial2"/>
    <dgm:cxn modelId="{A0277790-A0C7-41EE-B5D0-65E88921A680}" type="presOf" srcId="{F0163731-210D-4461-B93A-D15C8C6F95F0}" destId="{E5F09EA2-7D28-4FA5-9070-1F38886AB282}" srcOrd="0" destOrd="0" presId="urn:microsoft.com/office/officeart/2005/8/layout/radial2"/>
    <dgm:cxn modelId="{968F7414-B5B9-480B-BA5C-44BD58CFCE0D}" srcId="{E50EADE8-6EAB-4E1F-A510-973B22DD12BA}" destId="{2C93626E-0356-4B73-A6FB-2744BCF30A9F}" srcOrd="0" destOrd="0" parTransId="{EE795030-1A13-4039-A128-E16C17BE951E}" sibTransId="{6801D253-365A-407E-A456-852D38C5D678}"/>
    <dgm:cxn modelId="{234A6C45-CF07-4C39-A152-075242F2FACE}" type="presOf" srcId="{8850E60C-8510-49C8-9F67-ABA8A90D1442}" destId="{46D825E7-D7AE-4EB1-8B1D-FAE4847A8FAF}" srcOrd="0" destOrd="0" presId="urn:microsoft.com/office/officeart/2005/8/layout/radial2"/>
    <dgm:cxn modelId="{B922F6F8-B474-449B-AF0B-90CF0E145FF4}" type="presOf" srcId="{9D1644A6-BC6E-4E59-A9DE-A7D44F784641}" destId="{4DEF15D1-4FCA-4B0C-88E0-153C9B49079F}" srcOrd="0" destOrd="0" presId="urn:microsoft.com/office/officeart/2005/8/layout/radial2"/>
    <dgm:cxn modelId="{97AEE835-A7C9-4F55-9701-2808FEDDFAEF}" srcId="{2C93626E-0356-4B73-A6FB-2744BCF30A9F}" destId="{08D5A3E7-9120-4469-849E-FC826D7083A3}" srcOrd="0" destOrd="0" parTransId="{8BF2C88F-7EC6-425F-9B4D-6FE2433FCF72}" sibTransId="{6DEF0AEC-DB70-410C-B0C5-7A0169A3337D}"/>
    <dgm:cxn modelId="{69639AD7-A057-4AE3-B75D-2CC9D23B9AC0}" type="presOf" srcId="{2C93626E-0356-4B73-A6FB-2744BCF30A9F}" destId="{E39F68CB-A848-43C6-BE2D-18059961AEDE}" srcOrd="0" destOrd="0" presId="urn:microsoft.com/office/officeart/2005/8/layout/radial2"/>
    <dgm:cxn modelId="{F9283424-DCF5-41E6-A4F7-F152DD986CE2}" srcId="{E50EADE8-6EAB-4E1F-A510-973B22DD12BA}" destId="{A4AD25B9-222F-4E79-A629-E033A2E99F59}" srcOrd="1" destOrd="0" parTransId="{9D1644A6-BC6E-4E59-A9DE-A7D44F784641}" sibTransId="{B4ED28AA-D58B-4442-A4FC-767130081F1E}"/>
    <dgm:cxn modelId="{B164FC77-F32F-4750-8562-B8CFA4667828}" srcId="{F0163731-210D-4461-B93A-D15C8C6F95F0}" destId="{8850E60C-8510-49C8-9F67-ABA8A90D1442}" srcOrd="0" destOrd="0" parTransId="{F01346CA-3BCC-4DC2-9E05-A9530FEAD382}" sibTransId="{DEB3893B-2D91-4096-9342-8B31F7419B81}"/>
    <dgm:cxn modelId="{5707EA34-017F-4853-B28B-C0916AEE697F}" type="presOf" srcId="{EE795030-1A13-4039-A128-E16C17BE951E}" destId="{8A5B4742-8D66-426C-AFF9-97ED240D4B35}" srcOrd="0" destOrd="0" presId="urn:microsoft.com/office/officeart/2005/8/layout/radial2"/>
    <dgm:cxn modelId="{347B2DD3-C1A4-4D0C-A008-87EE492D91C8}" srcId="{A4AD25B9-222F-4E79-A629-E033A2E99F59}" destId="{BCFBFED0-0DAA-45D0-B1EF-F7978406AF51}" srcOrd="1" destOrd="0" parTransId="{14886578-6C10-4330-9E3E-77D15E14F1C6}" sibTransId="{752486CB-2D56-403C-B803-7CAFBBCF6B0C}"/>
    <dgm:cxn modelId="{4C615632-31FF-4EC3-A046-D6CD9C6B1D15}" type="presOf" srcId="{D2770D96-8ACD-4AD4-ABEA-B51418AFE9A8}" destId="{E6E02A63-759B-4103-AE25-480F93E3F2B9}" srcOrd="0" destOrd="0" presId="urn:microsoft.com/office/officeart/2005/8/layout/radial2"/>
    <dgm:cxn modelId="{26BFF0FF-0258-42FB-AF57-3727773561D1}" type="presOf" srcId="{8C713089-B38E-421B-A36D-5B51D1D46D6B}" destId="{46D825E7-D7AE-4EB1-8B1D-FAE4847A8FAF}" srcOrd="0" destOrd="1" presId="urn:microsoft.com/office/officeart/2005/8/layout/radial2"/>
    <dgm:cxn modelId="{208BCFB9-E451-4820-A1F2-2749908F0CBC}" type="presOf" srcId="{E50EADE8-6EAB-4E1F-A510-973B22DD12BA}" destId="{BC48DEB7-252C-4159-96DA-582D4A677FC3}" srcOrd="0" destOrd="0" presId="urn:microsoft.com/office/officeart/2005/8/layout/radial2"/>
    <dgm:cxn modelId="{D71D27E2-3285-4F18-8875-4C8FD57C20A3}" srcId="{F0163731-210D-4461-B93A-D15C8C6F95F0}" destId="{8C713089-B38E-421B-A36D-5B51D1D46D6B}" srcOrd="1" destOrd="0" parTransId="{F181752D-405D-40C1-9D06-E737D698EF1C}" sibTransId="{A7BAA535-A3DE-4ED3-A257-B9C56ABD69B9}"/>
    <dgm:cxn modelId="{28F56AC0-C623-454D-9243-A60DD1315FC4}" srcId="{A4AD25B9-222F-4E79-A629-E033A2E99F59}" destId="{C86A3AEE-5910-4DED-950E-DAA01C00CFAF}" srcOrd="0" destOrd="0" parTransId="{A50EC30C-E8A4-4A55-9252-B8A6CF206EE6}" sibTransId="{0B92634F-4D23-4560-91BD-9D01FA9513B6}"/>
    <dgm:cxn modelId="{97002F36-B999-4914-B15E-B9CE61C0FC79}" srcId="{E50EADE8-6EAB-4E1F-A510-973B22DD12BA}" destId="{F0163731-210D-4461-B93A-D15C8C6F95F0}" srcOrd="2" destOrd="0" parTransId="{D2770D96-8ACD-4AD4-ABEA-B51418AFE9A8}" sibTransId="{6091C408-8F4C-4983-91C6-B8B46127EF11}"/>
    <dgm:cxn modelId="{8478AF9E-590A-4AA6-985C-EEF2948FD315}" type="presOf" srcId="{C86A3AEE-5910-4DED-950E-DAA01C00CFAF}" destId="{FEB0CA82-BEC7-4D10-89B7-A7C878AF42EC}" srcOrd="0" destOrd="0" presId="urn:microsoft.com/office/officeart/2005/8/layout/radial2"/>
    <dgm:cxn modelId="{ED5B1679-7671-494D-81F1-0EB1179FBD66}" type="presOf" srcId="{08D5A3E7-9120-4469-849E-FC826D7083A3}" destId="{59FB6D88-7C1A-43F2-BAFB-120635E42DD8}" srcOrd="0" destOrd="0" presId="urn:microsoft.com/office/officeart/2005/8/layout/radial2"/>
    <dgm:cxn modelId="{DF4AA3E4-4CF6-4F60-9B4E-A84D863F9414}" type="presOf" srcId="{2870DF25-675B-42A1-A9C5-7E1465582CDA}" destId="{59FB6D88-7C1A-43F2-BAFB-120635E42DD8}" srcOrd="0" destOrd="1" presId="urn:microsoft.com/office/officeart/2005/8/layout/radial2"/>
    <dgm:cxn modelId="{AA918682-8D5F-48F7-8A13-48B18869AE3D}" srcId="{2C93626E-0356-4B73-A6FB-2744BCF30A9F}" destId="{2870DF25-675B-42A1-A9C5-7E1465582CDA}" srcOrd="1" destOrd="0" parTransId="{2543377C-0022-453E-BDFE-A6220ECBDA02}" sibTransId="{6D8BB0FC-2C89-4E7D-84AC-EC8F69E62FA3}"/>
    <dgm:cxn modelId="{A2A6FD2C-2167-4720-A3D5-C5A2264E71C1}" type="presOf" srcId="{BCFBFED0-0DAA-45D0-B1EF-F7978406AF51}" destId="{FEB0CA82-BEC7-4D10-89B7-A7C878AF42EC}" srcOrd="0" destOrd="1" presId="urn:microsoft.com/office/officeart/2005/8/layout/radial2"/>
    <dgm:cxn modelId="{63B60E5B-F856-4A9B-82C9-2CCBD405D829}" type="presParOf" srcId="{BC48DEB7-252C-4159-96DA-582D4A677FC3}" destId="{6E44D7DD-7E38-4FA1-B410-D3A1F61BF489}" srcOrd="0" destOrd="0" presId="urn:microsoft.com/office/officeart/2005/8/layout/radial2"/>
    <dgm:cxn modelId="{FB379C34-4134-4311-A1CD-7ECF7C7D7076}" type="presParOf" srcId="{6E44D7DD-7E38-4FA1-B410-D3A1F61BF489}" destId="{C37C051D-D8B6-4B1B-B416-88C7D9AD8C99}" srcOrd="0" destOrd="0" presId="urn:microsoft.com/office/officeart/2005/8/layout/radial2"/>
    <dgm:cxn modelId="{891AA03E-1AE0-495D-AF30-98FCD0D726C6}" type="presParOf" srcId="{C37C051D-D8B6-4B1B-B416-88C7D9AD8C99}" destId="{45F4D0E6-FF81-4ECA-BE82-DF602E550771}" srcOrd="0" destOrd="0" presId="urn:microsoft.com/office/officeart/2005/8/layout/radial2"/>
    <dgm:cxn modelId="{DB4834AE-8F2C-443B-A582-194E2A92D8B7}" type="presParOf" srcId="{C37C051D-D8B6-4B1B-B416-88C7D9AD8C99}" destId="{94497CB1-E6B8-4877-B13C-5EB64A1E8C86}" srcOrd="1" destOrd="0" presId="urn:microsoft.com/office/officeart/2005/8/layout/radial2"/>
    <dgm:cxn modelId="{33064E50-E15D-4133-88B0-0ACE80F37B34}" type="presParOf" srcId="{6E44D7DD-7E38-4FA1-B410-D3A1F61BF489}" destId="{8A5B4742-8D66-426C-AFF9-97ED240D4B35}" srcOrd="1" destOrd="0" presId="urn:microsoft.com/office/officeart/2005/8/layout/radial2"/>
    <dgm:cxn modelId="{A2611C71-D259-4CBC-881C-F90CA9597DEA}" type="presParOf" srcId="{6E44D7DD-7E38-4FA1-B410-D3A1F61BF489}" destId="{8F7C6217-38C7-4A9C-87F7-8A99B8767BDC}" srcOrd="2" destOrd="0" presId="urn:microsoft.com/office/officeart/2005/8/layout/radial2"/>
    <dgm:cxn modelId="{9F471F60-BFB8-4C8B-A27F-7C588560FF9F}" type="presParOf" srcId="{8F7C6217-38C7-4A9C-87F7-8A99B8767BDC}" destId="{E39F68CB-A848-43C6-BE2D-18059961AEDE}" srcOrd="0" destOrd="0" presId="urn:microsoft.com/office/officeart/2005/8/layout/radial2"/>
    <dgm:cxn modelId="{76ECFB4C-1EDA-4C86-BA66-9D4652C55F2A}" type="presParOf" srcId="{8F7C6217-38C7-4A9C-87F7-8A99B8767BDC}" destId="{59FB6D88-7C1A-43F2-BAFB-120635E42DD8}" srcOrd="1" destOrd="0" presId="urn:microsoft.com/office/officeart/2005/8/layout/radial2"/>
    <dgm:cxn modelId="{1CDFE79A-1B78-4A21-834F-08F98BB604EB}" type="presParOf" srcId="{6E44D7DD-7E38-4FA1-B410-D3A1F61BF489}" destId="{4DEF15D1-4FCA-4B0C-88E0-153C9B49079F}" srcOrd="3" destOrd="0" presId="urn:microsoft.com/office/officeart/2005/8/layout/radial2"/>
    <dgm:cxn modelId="{E46CCCAF-FBEF-47FF-BA1D-C99DDA2358C4}" type="presParOf" srcId="{6E44D7DD-7E38-4FA1-B410-D3A1F61BF489}" destId="{95766614-FB74-45A4-A674-7BDBC331CD1A}" srcOrd="4" destOrd="0" presId="urn:microsoft.com/office/officeart/2005/8/layout/radial2"/>
    <dgm:cxn modelId="{A76FD65B-B3F7-4B6C-968B-CB98C8A4AC8C}" type="presParOf" srcId="{95766614-FB74-45A4-A674-7BDBC331CD1A}" destId="{F15BDA2E-9838-415F-8FD7-68195932B530}" srcOrd="0" destOrd="0" presId="urn:microsoft.com/office/officeart/2005/8/layout/radial2"/>
    <dgm:cxn modelId="{A493F764-1573-47AA-BCAC-805C2C19548C}" type="presParOf" srcId="{95766614-FB74-45A4-A674-7BDBC331CD1A}" destId="{FEB0CA82-BEC7-4D10-89B7-A7C878AF42EC}" srcOrd="1" destOrd="0" presId="urn:microsoft.com/office/officeart/2005/8/layout/radial2"/>
    <dgm:cxn modelId="{D7DE26D6-BC2F-4204-9A6C-5884E804BE02}" type="presParOf" srcId="{6E44D7DD-7E38-4FA1-B410-D3A1F61BF489}" destId="{E6E02A63-759B-4103-AE25-480F93E3F2B9}" srcOrd="5" destOrd="0" presId="urn:microsoft.com/office/officeart/2005/8/layout/radial2"/>
    <dgm:cxn modelId="{4E46592B-3F17-4A77-99CE-56459301EF22}" type="presParOf" srcId="{6E44D7DD-7E38-4FA1-B410-D3A1F61BF489}" destId="{640BAF4B-880D-4D37-828D-D5E329DCE041}" srcOrd="6" destOrd="0" presId="urn:microsoft.com/office/officeart/2005/8/layout/radial2"/>
    <dgm:cxn modelId="{BDF4DCC8-B30E-4C98-9C8D-6C4A14D81C0C}" type="presParOf" srcId="{640BAF4B-880D-4D37-828D-D5E329DCE041}" destId="{E5F09EA2-7D28-4FA5-9070-1F38886AB282}" srcOrd="0" destOrd="0" presId="urn:microsoft.com/office/officeart/2005/8/layout/radial2"/>
    <dgm:cxn modelId="{47B7208E-0030-4BCE-AFA7-DE59A70A37CE}" type="presParOf" srcId="{640BAF4B-880D-4D37-828D-D5E329DCE041}" destId="{46D825E7-D7AE-4EB1-8B1D-FAE4847A8FA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14CBE8-6D69-4CA5-8F5E-91FAE4900B5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DD85CFA-12FE-45F9-BE95-77FD0EFA7A6F}">
      <dgm:prSet phldrT="[Text]"/>
      <dgm:spPr/>
      <dgm:t>
        <a:bodyPr/>
        <a:lstStyle/>
        <a:p>
          <a:pPr rtl="1"/>
          <a:r>
            <a:rPr lang="ar-IQ" b="1" dirty="0" smtClean="0"/>
            <a:t>الطعن امام محكمة استئناف المنطقة </a:t>
          </a:r>
          <a:endParaRPr lang="ar-IQ" b="1" dirty="0"/>
        </a:p>
      </dgm:t>
    </dgm:pt>
    <dgm:pt modelId="{914E6A85-3D93-4891-9CD8-4FEF2620A7ED}" type="parTrans" cxnId="{B8806A17-E424-4504-A8A8-AAD11A58741B}">
      <dgm:prSet/>
      <dgm:spPr/>
      <dgm:t>
        <a:bodyPr/>
        <a:lstStyle/>
        <a:p>
          <a:pPr rtl="1"/>
          <a:endParaRPr lang="ar-IQ"/>
        </a:p>
      </dgm:t>
    </dgm:pt>
    <dgm:pt modelId="{1B87387F-764A-448F-A038-B8763454E618}" type="sibTrans" cxnId="{B8806A17-E424-4504-A8A8-AAD11A58741B}">
      <dgm:prSet/>
      <dgm:spPr/>
      <dgm:t>
        <a:bodyPr/>
        <a:lstStyle/>
        <a:p>
          <a:pPr rtl="1"/>
          <a:endParaRPr lang="ar-IQ"/>
        </a:p>
      </dgm:t>
    </dgm:pt>
    <dgm:pt modelId="{784B7A71-F9E9-4627-A65F-E39B3BCEC334}">
      <dgm:prSet phldrT="[Text]"/>
      <dgm:spPr/>
      <dgm:t>
        <a:bodyPr/>
        <a:lstStyle/>
        <a:p>
          <a:pPr rtl="1"/>
          <a:r>
            <a:rPr lang="ar-IQ" b="1" dirty="0" smtClean="0"/>
            <a:t>اذا كانت صادرة محاكم الاحوال الشخصية </a:t>
          </a:r>
          <a:endParaRPr lang="ar-IQ" b="1" dirty="0"/>
        </a:p>
      </dgm:t>
    </dgm:pt>
    <dgm:pt modelId="{56F78360-2121-428A-9B75-5DAEB5FA62AD}" type="parTrans" cxnId="{12358A6F-205D-4304-B238-AD013AA8FEDD}">
      <dgm:prSet/>
      <dgm:spPr/>
      <dgm:t>
        <a:bodyPr/>
        <a:lstStyle/>
        <a:p>
          <a:pPr rtl="1"/>
          <a:endParaRPr lang="ar-IQ"/>
        </a:p>
      </dgm:t>
    </dgm:pt>
    <dgm:pt modelId="{D66D4DC7-F2DE-4BF9-9AA3-F0D6A908989C}" type="sibTrans" cxnId="{12358A6F-205D-4304-B238-AD013AA8FEDD}">
      <dgm:prSet/>
      <dgm:spPr/>
      <dgm:t>
        <a:bodyPr/>
        <a:lstStyle/>
        <a:p>
          <a:pPr rtl="1"/>
          <a:endParaRPr lang="ar-IQ"/>
        </a:p>
      </dgm:t>
    </dgm:pt>
    <dgm:pt modelId="{B0BA98EB-B100-464D-96AD-27CBEE39DD1E}">
      <dgm:prSet phldrT="[Text]"/>
      <dgm:spPr/>
      <dgm:t>
        <a:bodyPr/>
        <a:lstStyle/>
        <a:p>
          <a:pPr rtl="1"/>
          <a:r>
            <a:rPr lang="ar-IQ" b="1" dirty="0" smtClean="0"/>
            <a:t>الطعن امام محكمة التمييز </a:t>
          </a:r>
          <a:endParaRPr lang="ar-IQ" b="1" dirty="0"/>
        </a:p>
      </dgm:t>
    </dgm:pt>
    <dgm:pt modelId="{B7710FF4-6497-4457-83DB-9AA630B29C6A}" type="parTrans" cxnId="{60F01DB5-54FD-4E34-9AE5-D8CDC22E8170}">
      <dgm:prSet/>
      <dgm:spPr/>
      <dgm:t>
        <a:bodyPr/>
        <a:lstStyle/>
        <a:p>
          <a:pPr rtl="1"/>
          <a:endParaRPr lang="ar-IQ"/>
        </a:p>
      </dgm:t>
    </dgm:pt>
    <dgm:pt modelId="{DAF9BF39-A938-4A84-BBB6-1178CA2475EC}" type="sibTrans" cxnId="{60F01DB5-54FD-4E34-9AE5-D8CDC22E8170}">
      <dgm:prSet/>
      <dgm:spPr/>
      <dgm:t>
        <a:bodyPr/>
        <a:lstStyle/>
        <a:p>
          <a:pPr rtl="1"/>
          <a:endParaRPr lang="ar-IQ"/>
        </a:p>
      </dgm:t>
    </dgm:pt>
    <dgm:pt modelId="{BAC6EA25-8512-429D-B297-6E9128F45763}">
      <dgm:prSet phldrT="[Text]"/>
      <dgm:spPr/>
      <dgm:t>
        <a:bodyPr/>
        <a:lstStyle/>
        <a:p>
          <a:pPr rtl="1"/>
          <a:r>
            <a:rPr lang="ar-IQ" b="1" dirty="0" smtClean="0"/>
            <a:t>اذا كانت صادرة من محكمة بداءة </a:t>
          </a:r>
          <a:endParaRPr lang="ar-IQ" b="1" dirty="0"/>
        </a:p>
      </dgm:t>
    </dgm:pt>
    <dgm:pt modelId="{BD8BD6AD-F036-424A-AEAB-D6D675F3A7EC}" type="parTrans" cxnId="{C057FF58-5A92-4BED-8C5F-1ACB475C7969}">
      <dgm:prSet/>
      <dgm:spPr/>
      <dgm:t>
        <a:bodyPr/>
        <a:lstStyle/>
        <a:p>
          <a:pPr rtl="1"/>
          <a:endParaRPr lang="ar-IQ"/>
        </a:p>
      </dgm:t>
    </dgm:pt>
    <dgm:pt modelId="{905B30D7-27D8-4BFD-88D2-3F8552FE8A5E}" type="sibTrans" cxnId="{C057FF58-5A92-4BED-8C5F-1ACB475C7969}">
      <dgm:prSet/>
      <dgm:spPr/>
      <dgm:t>
        <a:bodyPr/>
        <a:lstStyle/>
        <a:p>
          <a:pPr rtl="1"/>
          <a:endParaRPr lang="ar-IQ"/>
        </a:p>
      </dgm:t>
    </dgm:pt>
    <dgm:pt modelId="{3F4BA340-FB05-4467-A4F0-C1ADE9BC5587}" type="pres">
      <dgm:prSet presAssocID="{C114CBE8-6D69-4CA5-8F5E-91FAE4900B5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DB55D37-3390-4820-BA90-93D3FCA66CB4}" type="pres">
      <dgm:prSet presAssocID="{CDD85CFA-12FE-45F9-BE95-77FD0EFA7A6F}" presName="centerShape" presStyleLbl="node0" presStyleIdx="0" presStyleCnt="1"/>
      <dgm:spPr/>
    </dgm:pt>
    <dgm:pt modelId="{94C7459C-E346-4491-83E3-9402D14EE2F3}" type="pres">
      <dgm:prSet presAssocID="{56F78360-2121-428A-9B75-5DAEB5FA62AD}" presName="parTrans" presStyleLbl="bgSibTrans2D1" presStyleIdx="0" presStyleCnt="3"/>
      <dgm:spPr/>
    </dgm:pt>
    <dgm:pt modelId="{8C3E63B8-8C9F-4984-879C-B4028634D76E}" type="pres">
      <dgm:prSet presAssocID="{784B7A71-F9E9-4627-A65F-E39B3BCEC334}" presName="node" presStyleLbl="node1" presStyleIdx="0" presStyleCnt="3">
        <dgm:presLayoutVars>
          <dgm:bulletEnabled val="1"/>
        </dgm:presLayoutVars>
      </dgm:prSet>
      <dgm:spPr/>
    </dgm:pt>
    <dgm:pt modelId="{4C99EA8D-51C9-4002-9850-C646E77C13B1}" type="pres">
      <dgm:prSet presAssocID="{B7710FF4-6497-4457-83DB-9AA630B29C6A}" presName="parTrans" presStyleLbl="bgSibTrans2D1" presStyleIdx="1" presStyleCnt="3"/>
      <dgm:spPr/>
    </dgm:pt>
    <dgm:pt modelId="{5C916A85-0901-4C6A-925C-2B028C4FFE3E}" type="pres">
      <dgm:prSet presAssocID="{B0BA98EB-B100-464D-96AD-27CBEE39DD1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7E3D723-1821-41F7-89E2-A092F7646847}" type="pres">
      <dgm:prSet presAssocID="{BD8BD6AD-F036-424A-AEAB-D6D675F3A7EC}" presName="parTrans" presStyleLbl="bgSibTrans2D1" presStyleIdx="2" presStyleCnt="3"/>
      <dgm:spPr/>
    </dgm:pt>
    <dgm:pt modelId="{4BD294C1-F25D-4DDD-9542-F8D2B909A3E4}" type="pres">
      <dgm:prSet presAssocID="{BAC6EA25-8512-429D-B297-6E9128F45763}" presName="node" presStyleLbl="node1" presStyleIdx="2" presStyleCnt="3">
        <dgm:presLayoutVars>
          <dgm:bulletEnabled val="1"/>
        </dgm:presLayoutVars>
      </dgm:prSet>
      <dgm:spPr/>
    </dgm:pt>
  </dgm:ptLst>
  <dgm:cxnLst>
    <dgm:cxn modelId="{5DB16B10-A62E-494F-AA76-B4F06339E1F5}" type="presOf" srcId="{56F78360-2121-428A-9B75-5DAEB5FA62AD}" destId="{94C7459C-E346-4491-83E3-9402D14EE2F3}" srcOrd="0" destOrd="0" presId="urn:microsoft.com/office/officeart/2005/8/layout/radial4"/>
    <dgm:cxn modelId="{92C7B30C-2B58-4213-8398-C5311B8616FF}" type="presOf" srcId="{CDD85CFA-12FE-45F9-BE95-77FD0EFA7A6F}" destId="{8DB55D37-3390-4820-BA90-93D3FCA66CB4}" srcOrd="0" destOrd="0" presId="urn:microsoft.com/office/officeart/2005/8/layout/radial4"/>
    <dgm:cxn modelId="{4CE73DDD-6252-4F6C-BF82-0EC860E7706B}" type="presOf" srcId="{C114CBE8-6D69-4CA5-8F5E-91FAE4900B53}" destId="{3F4BA340-FB05-4467-A4F0-C1ADE9BC5587}" srcOrd="0" destOrd="0" presId="urn:microsoft.com/office/officeart/2005/8/layout/radial4"/>
    <dgm:cxn modelId="{60F01DB5-54FD-4E34-9AE5-D8CDC22E8170}" srcId="{CDD85CFA-12FE-45F9-BE95-77FD0EFA7A6F}" destId="{B0BA98EB-B100-464D-96AD-27CBEE39DD1E}" srcOrd="1" destOrd="0" parTransId="{B7710FF4-6497-4457-83DB-9AA630B29C6A}" sibTransId="{DAF9BF39-A938-4A84-BBB6-1178CA2475EC}"/>
    <dgm:cxn modelId="{FBB6772E-5425-4DAB-9121-356A4EB9D703}" type="presOf" srcId="{B7710FF4-6497-4457-83DB-9AA630B29C6A}" destId="{4C99EA8D-51C9-4002-9850-C646E77C13B1}" srcOrd="0" destOrd="0" presId="urn:microsoft.com/office/officeart/2005/8/layout/radial4"/>
    <dgm:cxn modelId="{28D5CD20-C864-4F58-89E2-35FF8793C2AC}" type="presOf" srcId="{BAC6EA25-8512-429D-B297-6E9128F45763}" destId="{4BD294C1-F25D-4DDD-9542-F8D2B909A3E4}" srcOrd="0" destOrd="0" presId="urn:microsoft.com/office/officeart/2005/8/layout/radial4"/>
    <dgm:cxn modelId="{83BABDD5-5235-4D1E-BF44-74178B1B70F8}" type="presOf" srcId="{B0BA98EB-B100-464D-96AD-27CBEE39DD1E}" destId="{5C916A85-0901-4C6A-925C-2B028C4FFE3E}" srcOrd="0" destOrd="0" presId="urn:microsoft.com/office/officeart/2005/8/layout/radial4"/>
    <dgm:cxn modelId="{C057FF58-5A92-4BED-8C5F-1ACB475C7969}" srcId="{CDD85CFA-12FE-45F9-BE95-77FD0EFA7A6F}" destId="{BAC6EA25-8512-429D-B297-6E9128F45763}" srcOrd="2" destOrd="0" parTransId="{BD8BD6AD-F036-424A-AEAB-D6D675F3A7EC}" sibTransId="{905B30D7-27D8-4BFD-88D2-3F8552FE8A5E}"/>
    <dgm:cxn modelId="{12358A6F-205D-4304-B238-AD013AA8FEDD}" srcId="{CDD85CFA-12FE-45F9-BE95-77FD0EFA7A6F}" destId="{784B7A71-F9E9-4627-A65F-E39B3BCEC334}" srcOrd="0" destOrd="0" parTransId="{56F78360-2121-428A-9B75-5DAEB5FA62AD}" sibTransId="{D66D4DC7-F2DE-4BF9-9AA3-F0D6A908989C}"/>
    <dgm:cxn modelId="{417F00E0-8F9A-4DF3-B43A-A24B819239B4}" type="presOf" srcId="{784B7A71-F9E9-4627-A65F-E39B3BCEC334}" destId="{8C3E63B8-8C9F-4984-879C-B4028634D76E}" srcOrd="0" destOrd="0" presId="urn:microsoft.com/office/officeart/2005/8/layout/radial4"/>
    <dgm:cxn modelId="{E90414D1-63B1-4836-9D6E-F58FE5BB2C2A}" type="presOf" srcId="{BD8BD6AD-F036-424A-AEAB-D6D675F3A7EC}" destId="{A7E3D723-1821-41F7-89E2-A092F7646847}" srcOrd="0" destOrd="0" presId="urn:microsoft.com/office/officeart/2005/8/layout/radial4"/>
    <dgm:cxn modelId="{B8806A17-E424-4504-A8A8-AAD11A58741B}" srcId="{C114CBE8-6D69-4CA5-8F5E-91FAE4900B53}" destId="{CDD85CFA-12FE-45F9-BE95-77FD0EFA7A6F}" srcOrd="0" destOrd="0" parTransId="{914E6A85-3D93-4891-9CD8-4FEF2620A7ED}" sibTransId="{1B87387F-764A-448F-A038-B8763454E618}"/>
    <dgm:cxn modelId="{017803FE-4C8A-4BE3-BA8E-EC18739EBF06}" type="presParOf" srcId="{3F4BA340-FB05-4467-A4F0-C1ADE9BC5587}" destId="{8DB55D37-3390-4820-BA90-93D3FCA66CB4}" srcOrd="0" destOrd="0" presId="urn:microsoft.com/office/officeart/2005/8/layout/radial4"/>
    <dgm:cxn modelId="{1E49F996-8A0A-41B1-A28D-AD2BC8A0E04A}" type="presParOf" srcId="{3F4BA340-FB05-4467-A4F0-C1ADE9BC5587}" destId="{94C7459C-E346-4491-83E3-9402D14EE2F3}" srcOrd="1" destOrd="0" presId="urn:microsoft.com/office/officeart/2005/8/layout/radial4"/>
    <dgm:cxn modelId="{D2C71487-5B1F-480D-AD46-5E6597FBFA51}" type="presParOf" srcId="{3F4BA340-FB05-4467-A4F0-C1ADE9BC5587}" destId="{8C3E63B8-8C9F-4984-879C-B4028634D76E}" srcOrd="2" destOrd="0" presId="urn:microsoft.com/office/officeart/2005/8/layout/radial4"/>
    <dgm:cxn modelId="{EFE2B0A1-D9D6-4FF2-A820-61FB26340191}" type="presParOf" srcId="{3F4BA340-FB05-4467-A4F0-C1ADE9BC5587}" destId="{4C99EA8D-51C9-4002-9850-C646E77C13B1}" srcOrd="3" destOrd="0" presId="urn:microsoft.com/office/officeart/2005/8/layout/radial4"/>
    <dgm:cxn modelId="{33D94E1E-179E-4049-B3EF-BEC3205AD8E6}" type="presParOf" srcId="{3F4BA340-FB05-4467-A4F0-C1ADE9BC5587}" destId="{5C916A85-0901-4C6A-925C-2B028C4FFE3E}" srcOrd="4" destOrd="0" presId="urn:microsoft.com/office/officeart/2005/8/layout/radial4"/>
    <dgm:cxn modelId="{D02551F9-11C2-4C3B-A3E1-1406B34B8ACD}" type="presParOf" srcId="{3F4BA340-FB05-4467-A4F0-C1ADE9BC5587}" destId="{A7E3D723-1821-41F7-89E2-A092F7646847}" srcOrd="5" destOrd="0" presId="urn:microsoft.com/office/officeart/2005/8/layout/radial4"/>
    <dgm:cxn modelId="{DDCA8EC4-770C-43F1-A758-B60A7A899607}" type="presParOf" srcId="{3F4BA340-FB05-4467-A4F0-C1ADE9BC5587}" destId="{4BD294C1-F25D-4DDD-9542-F8D2B909A3E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84E684-EA0D-4739-A237-5CA2723E76BB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3678CB6-EE1C-4FD0-8EA5-827729703F7E}">
      <dgm:prSet phldrT="[Text]"/>
      <dgm:spPr/>
      <dgm:t>
        <a:bodyPr/>
        <a:lstStyle/>
        <a:p>
          <a:pPr rtl="1"/>
          <a:r>
            <a:rPr lang="ar-IQ" b="1" dirty="0" smtClean="0"/>
            <a:t>الطعن بطريق التمييز</a:t>
          </a:r>
          <a:endParaRPr lang="ar-IQ" b="1" dirty="0"/>
        </a:p>
      </dgm:t>
    </dgm:pt>
    <dgm:pt modelId="{60B021F8-DC0E-42EF-8096-A5F417876E36}" type="parTrans" cxnId="{7A5E6290-F187-4A32-8A72-7197097C4EB3}">
      <dgm:prSet/>
      <dgm:spPr/>
      <dgm:t>
        <a:bodyPr/>
        <a:lstStyle/>
        <a:p>
          <a:pPr rtl="1"/>
          <a:endParaRPr lang="ar-IQ"/>
        </a:p>
      </dgm:t>
    </dgm:pt>
    <dgm:pt modelId="{A4C234B2-81F7-41B4-BA2F-340CF419100D}" type="sibTrans" cxnId="{7A5E6290-F187-4A32-8A72-7197097C4EB3}">
      <dgm:prSet/>
      <dgm:spPr/>
      <dgm:t>
        <a:bodyPr/>
        <a:lstStyle/>
        <a:p>
          <a:pPr rtl="1"/>
          <a:endParaRPr lang="ar-IQ"/>
        </a:p>
      </dgm:t>
    </dgm:pt>
    <dgm:pt modelId="{1FF9C643-D7FC-48A4-A4EA-6C3160D732D6}">
      <dgm:prSet phldrT="[Text]" custT="1"/>
      <dgm:spPr/>
      <dgm:t>
        <a:bodyPr/>
        <a:lstStyle/>
        <a:p>
          <a:pPr rtl="1"/>
          <a:r>
            <a:rPr lang="ar-IQ" sz="3200" b="1" dirty="0" smtClean="0"/>
            <a:t>بقرار القضاء المستعجل</a:t>
          </a:r>
          <a:endParaRPr lang="ar-IQ" sz="3200" b="1" dirty="0"/>
        </a:p>
      </dgm:t>
    </dgm:pt>
    <dgm:pt modelId="{CF165004-46F6-47E5-ABDC-8196D485CC59}" type="parTrans" cxnId="{B7B18637-CCCF-4E9A-BD6B-ED9A83446E1A}">
      <dgm:prSet/>
      <dgm:spPr/>
      <dgm:t>
        <a:bodyPr/>
        <a:lstStyle/>
        <a:p>
          <a:pPr rtl="1"/>
          <a:endParaRPr lang="ar-IQ"/>
        </a:p>
      </dgm:t>
    </dgm:pt>
    <dgm:pt modelId="{F7DCC8A7-B6A5-4395-A1E8-3B1145D72C70}" type="sibTrans" cxnId="{B7B18637-CCCF-4E9A-BD6B-ED9A83446E1A}">
      <dgm:prSet/>
      <dgm:spPr/>
      <dgm:t>
        <a:bodyPr/>
        <a:lstStyle/>
        <a:p>
          <a:pPr rtl="1"/>
          <a:endParaRPr lang="ar-IQ"/>
        </a:p>
      </dgm:t>
    </dgm:pt>
    <dgm:pt modelId="{16C7033C-604E-4E42-8B2B-70CBB3206250}">
      <dgm:prSet phldrT="[Text]" custT="1"/>
      <dgm:spPr/>
      <dgm:t>
        <a:bodyPr/>
        <a:lstStyle/>
        <a:p>
          <a:pPr rtl="1"/>
          <a:r>
            <a:rPr lang="ar-IQ" sz="2400" b="1" dirty="0" smtClean="0"/>
            <a:t>قرار ابطال عريضة الدعوى </a:t>
          </a:r>
          <a:endParaRPr lang="ar-IQ" sz="2400" b="1" dirty="0"/>
        </a:p>
      </dgm:t>
    </dgm:pt>
    <dgm:pt modelId="{209F78ED-0B0E-4A5E-A3DB-E6A8D885862A}" type="parTrans" cxnId="{7AA63FE6-D31E-4C5A-8E96-F2B5E3EA4AB8}">
      <dgm:prSet/>
      <dgm:spPr/>
      <dgm:t>
        <a:bodyPr/>
        <a:lstStyle/>
        <a:p>
          <a:pPr rtl="1"/>
          <a:endParaRPr lang="ar-IQ"/>
        </a:p>
      </dgm:t>
    </dgm:pt>
    <dgm:pt modelId="{E243FB66-1A5E-453D-95F4-B62F4932D33E}" type="sibTrans" cxnId="{7AA63FE6-D31E-4C5A-8E96-F2B5E3EA4AB8}">
      <dgm:prSet/>
      <dgm:spPr/>
      <dgm:t>
        <a:bodyPr/>
        <a:lstStyle/>
        <a:p>
          <a:pPr rtl="1"/>
          <a:endParaRPr lang="ar-IQ"/>
        </a:p>
      </dgm:t>
    </dgm:pt>
    <dgm:pt modelId="{DFC0A8F6-498F-4326-BE02-5832DA6C157A}">
      <dgm:prSet phldrT="[Text]" custT="1"/>
      <dgm:spPr/>
      <dgm:t>
        <a:bodyPr/>
        <a:lstStyle/>
        <a:p>
          <a:pPr rtl="1"/>
          <a:r>
            <a:rPr lang="ar-IQ" sz="2000" b="1" dirty="0" smtClean="0"/>
            <a:t>والقرار التظلم من الاوامر على العرائض </a:t>
          </a:r>
          <a:endParaRPr lang="ar-IQ" sz="2000" b="1" dirty="0"/>
        </a:p>
      </dgm:t>
    </dgm:pt>
    <dgm:pt modelId="{4CAECEE7-146A-4A7F-AD98-8FA6FEED2016}" type="parTrans" cxnId="{6F14A3B9-ADA1-4FF3-AAB2-D70BB593A30C}">
      <dgm:prSet/>
      <dgm:spPr/>
      <dgm:t>
        <a:bodyPr/>
        <a:lstStyle/>
        <a:p>
          <a:pPr rtl="1"/>
          <a:endParaRPr lang="ar-IQ"/>
        </a:p>
      </dgm:t>
    </dgm:pt>
    <dgm:pt modelId="{A6A7F97C-B85F-480E-AC45-052285C42764}" type="sibTrans" cxnId="{6F14A3B9-ADA1-4FF3-AAB2-D70BB593A30C}">
      <dgm:prSet/>
      <dgm:spPr/>
      <dgm:t>
        <a:bodyPr/>
        <a:lstStyle/>
        <a:p>
          <a:pPr rtl="1"/>
          <a:endParaRPr lang="ar-IQ"/>
        </a:p>
      </dgm:t>
    </dgm:pt>
    <dgm:pt modelId="{590D8B85-F5FF-4757-859A-1A4F42E9CC6F}">
      <dgm:prSet phldrT="[Text]"/>
      <dgm:spPr/>
      <dgm:t>
        <a:bodyPr/>
        <a:lstStyle/>
        <a:p>
          <a:pPr rtl="1"/>
          <a:r>
            <a:rPr lang="ar-IQ" b="1" dirty="0" smtClean="0"/>
            <a:t>وقرار الحجز الاحتياطي</a:t>
          </a:r>
          <a:endParaRPr lang="ar-IQ" b="1" dirty="0"/>
        </a:p>
      </dgm:t>
    </dgm:pt>
    <dgm:pt modelId="{84473B78-BF07-454C-847A-D242E84B13C7}" type="parTrans" cxnId="{CC618D39-5751-4F75-802F-BCB23F8D6253}">
      <dgm:prSet/>
      <dgm:spPr/>
      <dgm:t>
        <a:bodyPr/>
        <a:lstStyle/>
        <a:p>
          <a:pPr rtl="1"/>
          <a:endParaRPr lang="ar-IQ"/>
        </a:p>
      </dgm:t>
    </dgm:pt>
    <dgm:pt modelId="{C4EFA23D-423C-4166-BB10-E4132FB9214F}" type="sibTrans" cxnId="{CC618D39-5751-4F75-802F-BCB23F8D6253}">
      <dgm:prSet/>
      <dgm:spPr/>
      <dgm:t>
        <a:bodyPr/>
        <a:lstStyle/>
        <a:p>
          <a:pPr rtl="1"/>
          <a:endParaRPr lang="ar-IQ"/>
        </a:p>
      </dgm:t>
    </dgm:pt>
    <dgm:pt modelId="{E225A605-979E-4118-A1F9-D975E10961C3}">
      <dgm:prSet phldrT="[Text]"/>
      <dgm:spPr/>
      <dgm:t>
        <a:bodyPr/>
        <a:lstStyle/>
        <a:p>
          <a:pPr rtl="1"/>
          <a:r>
            <a:rPr lang="ar-IQ" b="1" dirty="0" smtClean="0"/>
            <a:t>قرار وقف سير الدعوى </a:t>
          </a:r>
          <a:endParaRPr lang="ar-IQ" b="1" dirty="0"/>
        </a:p>
      </dgm:t>
    </dgm:pt>
    <dgm:pt modelId="{F8F5CF45-13D9-4763-996C-FCB1950E9824}" type="parTrans" cxnId="{97BF4315-A2C3-4CE3-8062-2559E7EEFA89}">
      <dgm:prSet/>
      <dgm:spPr/>
      <dgm:t>
        <a:bodyPr/>
        <a:lstStyle/>
        <a:p>
          <a:pPr rtl="1"/>
          <a:endParaRPr lang="ar-IQ"/>
        </a:p>
      </dgm:t>
    </dgm:pt>
    <dgm:pt modelId="{90A23452-BE25-4270-B8A6-2666E4B7A126}" type="sibTrans" cxnId="{97BF4315-A2C3-4CE3-8062-2559E7EEFA89}">
      <dgm:prSet/>
      <dgm:spPr/>
      <dgm:t>
        <a:bodyPr/>
        <a:lstStyle/>
        <a:p>
          <a:pPr rtl="1"/>
          <a:endParaRPr lang="ar-IQ"/>
        </a:p>
      </dgm:t>
    </dgm:pt>
    <dgm:pt modelId="{B50771DF-60A6-4C0A-A4A3-93E5181758AC}" type="pres">
      <dgm:prSet presAssocID="{4684E684-EA0D-4739-A237-5CA2723E76B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30E8EF-C9B7-42E4-A874-42CAD3B1972E}" type="pres">
      <dgm:prSet presAssocID="{63678CB6-EE1C-4FD0-8EA5-827729703F7E}" presName="vertOne" presStyleCnt="0"/>
      <dgm:spPr/>
    </dgm:pt>
    <dgm:pt modelId="{D475A0C3-0F4E-4195-90B9-C4F5E198B070}" type="pres">
      <dgm:prSet presAssocID="{63678CB6-EE1C-4FD0-8EA5-827729703F7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4375F96-91B9-40DB-B81C-A6D5BBAD31F1}" type="pres">
      <dgm:prSet presAssocID="{63678CB6-EE1C-4FD0-8EA5-827729703F7E}" presName="parTransOne" presStyleCnt="0"/>
      <dgm:spPr/>
    </dgm:pt>
    <dgm:pt modelId="{3F417761-F03B-4E70-850B-6047125D0A4F}" type="pres">
      <dgm:prSet presAssocID="{63678CB6-EE1C-4FD0-8EA5-827729703F7E}" presName="horzOne" presStyleCnt="0"/>
      <dgm:spPr/>
    </dgm:pt>
    <dgm:pt modelId="{17839132-FCF8-4BDD-8553-AFE250308FCD}" type="pres">
      <dgm:prSet presAssocID="{1FF9C643-D7FC-48A4-A4EA-6C3160D732D6}" presName="vertTwo" presStyleCnt="0"/>
      <dgm:spPr/>
    </dgm:pt>
    <dgm:pt modelId="{84BF1AF3-00B9-43CE-B8F5-C44249A10170}" type="pres">
      <dgm:prSet presAssocID="{1FF9C643-D7FC-48A4-A4EA-6C3160D732D6}" presName="txTwo" presStyleLbl="node2" presStyleIdx="0" presStyleCnt="2">
        <dgm:presLayoutVars>
          <dgm:chPref val="3"/>
        </dgm:presLayoutVars>
      </dgm:prSet>
      <dgm:spPr/>
    </dgm:pt>
    <dgm:pt modelId="{A86C2FEB-19EE-4114-A415-0FBC8CC5282D}" type="pres">
      <dgm:prSet presAssocID="{1FF9C643-D7FC-48A4-A4EA-6C3160D732D6}" presName="parTransTwo" presStyleCnt="0"/>
      <dgm:spPr/>
    </dgm:pt>
    <dgm:pt modelId="{BA10CD20-F390-473D-A76C-D596386882C4}" type="pres">
      <dgm:prSet presAssocID="{1FF9C643-D7FC-48A4-A4EA-6C3160D732D6}" presName="horzTwo" presStyleCnt="0"/>
      <dgm:spPr/>
    </dgm:pt>
    <dgm:pt modelId="{0300B698-980F-4F2F-BFFF-596094F95CBD}" type="pres">
      <dgm:prSet presAssocID="{16C7033C-604E-4E42-8B2B-70CBB3206250}" presName="vertThree" presStyleCnt="0"/>
      <dgm:spPr/>
    </dgm:pt>
    <dgm:pt modelId="{7DD3A556-C015-4BF6-B09C-493D8C416659}" type="pres">
      <dgm:prSet presAssocID="{16C7033C-604E-4E42-8B2B-70CBB3206250}" presName="txThree" presStyleLbl="node3" presStyleIdx="0" presStyleCnt="3">
        <dgm:presLayoutVars>
          <dgm:chPref val="3"/>
        </dgm:presLayoutVars>
      </dgm:prSet>
      <dgm:spPr/>
    </dgm:pt>
    <dgm:pt modelId="{908E2968-324F-49B9-B7A3-11DECB9A8CB5}" type="pres">
      <dgm:prSet presAssocID="{16C7033C-604E-4E42-8B2B-70CBB3206250}" presName="horzThree" presStyleCnt="0"/>
      <dgm:spPr/>
    </dgm:pt>
    <dgm:pt modelId="{D9FF02AB-1B9E-498E-92F8-731A64887297}" type="pres">
      <dgm:prSet presAssocID="{E243FB66-1A5E-453D-95F4-B62F4932D33E}" presName="sibSpaceThree" presStyleCnt="0"/>
      <dgm:spPr/>
    </dgm:pt>
    <dgm:pt modelId="{92C125E2-5A25-4435-8CE1-E50940E78AC5}" type="pres">
      <dgm:prSet presAssocID="{DFC0A8F6-498F-4326-BE02-5832DA6C157A}" presName="vertThree" presStyleCnt="0"/>
      <dgm:spPr/>
    </dgm:pt>
    <dgm:pt modelId="{D0745B2F-D81E-49B7-824D-675CEC56D10E}" type="pres">
      <dgm:prSet presAssocID="{DFC0A8F6-498F-4326-BE02-5832DA6C157A}" presName="txThree" presStyleLbl="node3" presStyleIdx="1" presStyleCnt="3">
        <dgm:presLayoutVars>
          <dgm:chPref val="3"/>
        </dgm:presLayoutVars>
      </dgm:prSet>
      <dgm:spPr/>
    </dgm:pt>
    <dgm:pt modelId="{0925EDDE-6B67-4899-8814-F695D549B069}" type="pres">
      <dgm:prSet presAssocID="{DFC0A8F6-498F-4326-BE02-5832DA6C157A}" presName="horzThree" presStyleCnt="0"/>
      <dgm:spPr/>
    </dgm:pt>
    <dgm:pt modelId="{5A532370-FB14-491D-B108-4F920300B9ED}" type="pres">
      <dgm:prSet presAssocID="{F7DCC8A7-B6A5-4395-A1E8-3B1145D72C70}" presName="sibSpaceTwo" presStyleCnt="0"/>
      <dgm:spPr/>
    </dgm:pt>
    <dgm:pt modelId="{BADAE1D9-4629-4CE2-BAD6-AB78E9EF99AA}" type="pres">
      <dgm:prSet presAssocID="{590D8B85-F5FF-4757-859A-1A4F42E9CC6F}" presName="vertTwo" presStyleCnt="0"/>
      <dgm:spPr/>
    </dgm:pt>
    <dgm:pt modelId="{AB1B7311-C60D-421F-ACE8-9A7E1A2E518C}" type="pres">
      <dgm:prSet presAssocID="{590D8B85-F5FF-4757-859A-1A4F42E9CC6F}" presName="txTwo" presStyleLbl="node2" presStyleIdx="1" presStyleCnt="2">
        <dgm:presLayoutVars>
          <dgm:chPref val="3"/>
        </dgm:presLayoutVars>
      </dgm:prSet>
      <dgm:spPr/>
    </dgm:pt>
    <dgm:pt modelId="{03B42EC7-623B-4840-87A6-35D1722B4A79}" type="pres">
      <dgm:prSet presAssocID="{590D8B85-F5FF-4757-859A-1A4F42E9CC6F}" presName="parTransTwo" presStyleCnt="0"/>
      <dgm:spPr/>
    </dgm:pt>
    <dgm:pt modelId="{23137066-FE3D-461A-8F99-80BDDB65C2E3}" type="pres">
      <dgm:prSet presAssocID="{590D8B85-F5FF-4757-859A-1A4F42E9CC6F}" presName="horzTwo" presStyleCnt="0"/>
      <dgm:spPr/>
    </dgm:pt>
    <dgm:pt modelId="{7D418141-61C3-45D5-BE5A-0F9F7FD48F5D}" type="pres">
      <dgm:prSet presAssocID="{E225A605-979E-4118-A1F9-D975E10961C3}" presName="vertThree" presStyleCnt="0"/>
      <dgm:spPr/>
    </dgm:pt>
    <dgm:pt modelId="{A98DA5FF-D10A-4100-A010-1F7804192BBC}" type="pres">
      <dgm:prSet presAssocID="{E225A605-979E-4118-A1F9-D975E10961C3}" presName="txThree" presStyleLbl="node3" presStyleIdx="2" presStyleCnt="3">
        <dgm:presLayoutVars>
          <dgm:chPref val="3"/>
        </dgm:presLayoutVars>
      </dgm:prSet>
      <dgm:spPr/>
    </dgm:pt>
    <dgm:pt modelId="{1B83DDDB-8909-4171-B500-B5F93A598AD3}" type="pres">
      <dgm:prSet presAssocID="{E225A605-979E-4118-A1F9-D975E10961C3}" presName="horzThree" presStyleCnt="0"/>
      <dgm:spPr/>
    </dgm:pt>
  </dgm:ptLst>
  <dgm:cxnLst>
    <dgm:cxn modelId="{7A5C1294-5100-456A-9AC5-859756BF15E7}" type="presOf" srcId="{1FF9C643-D7FC-48A4-A4EA-6C3160D732D6}" destId="{84BF1AF3-00B9-43CE-B8F5-C44249A10170}" srcOrd="0" destOrd="0" presId="urn:microsoft.com/office/officeart/2005/8/layout/hierarchy4"/>
    <dgm:cxn modelId="{C6A3BD2E-76C3-411C-B6D7-601E2C07157F}" type="presOf" srcId="{DFC0A8F6-498F-4326-BE02-5832DA6C157A}" destId="{D0745B2F-D81E-49B7-824D-675CEC56D10E}" srcOrd="0" destOrd="0" presId="urn:microsoft.com/office/officeart/2005/8/layout/hierarchy4"/>
    <dgm:cxn modelId="{B7B18637-CCCF-4E9A-BD6B-ED9A83446E1A}" srcId="{63678CB6-EE1C-4FD0-8EA5-827729703F7E}" destId="{1FF9C643-D7FC-48A4-A4EA-6C3160D732D6}" srcOrd="0" destOrd="0" parTransId="{CF165004-46F6-47E5-ABDC-8196D485CC59}" sibTransId="{F7DCC8A7-B6A5-4395-A1E8-3B1145D72C70}"/>
    <dgm:cxn modelId="{ED24345A-2947-46C0-9F68-90683CBBF6A4}" type="presOf" srcId="{4684E684-EA0D-4739-A237-5CA2723E76BB}" destId="{B50771DF-60A6-4C0A-A4A3-93E5181758AC}" srcOrd="0" destOrd="0" presId="urn:microsoft.com/office/officeart/2005/8/layout/hierarchy4"/>
    <dgm:cxn modelId="{7A5E6290-F187-4A32-8A72-7197097C4EB3}" srcId="{4684E684-EA0D-4739-A237-5CA2723E76BB}" destId="{63678CB6-EE1C-4FD0-8EA5-827729703F7E}" srcOrd="0" destOrd="0" parTransId="{60B021F8-DC0E-42EF-8096-A5F417876E36}" sibTransId="{A4C234B2-81F7-41B4-BA2F-340CF419100D}"/>
    <dgm:cxn modelId="{6F14A3B9-ADA1-4FF3-AAB2-D70BB593A30C}" srcId="{1FF9C643-D7FC-48A4-A4EA-6C3160D732D6}" destId="{DFC0A8F6-498F-4326-BE02-5832DA6C157A}" srcOrd="1" destOrd="0" parTransId="{4CAECEE7-146A-4A7F-AD98-8FA6FEED2016}" sibTransId="{A6A7F97C-B85F-480E-AC45-052285C42764}"/>
    <dgm:cxn modelId="{DC0167F7-C445-4A2E-84FC-344819971C7F}" type="presOf" srcId="{63678CB6-EE1C-4FD0-8EA5-827729703F7E}" destId="{D475A0C3-0F4E-4195-90B9-C4F5E198B070}" srcOrd="0" destOrd="0" presId="urn:microsoft.com/office/officeart/2005/8/layout/hierarchy4"/>
    <dgm:cxn modelId="{7AA63FE6-D31E-4C5A-8E96-F2B5E3EA4AB8}" srcId="{1FF9C643-D7FC-48A4-A4EA-6C3160D732D6}" destId="{16C7033C-604E-4E42-8B2B-70CBB3206250}" srcOrd="0" destOrd="0" parTransId="{209F78ED-0B0E-4A5E-A3DB-E6A8D885862A}" sibTransId="{E243FB66-1A5E-453D-95F4-B62F4932D33E}"/>
    <dgm:cxn modelId="{97BF4315-A2C3-4CE3-8062-2559E7EEFA89}" srcId="{590D8B85-F5FF-4757-859A-1A4F42E9CC6F}" destId="{E225A605-979E-4118-A1F9-D975E10961C3}" srcOrd="0" destOrd="0" parTransId="{F8F5CF45-13D9-4763-996C-FCB1950E9824}" sibTransId="{90A23452-BE25-4270-B8A6-2666E4B7A126}"/>
    <dgm:cxn modelId="{0B03324E-6649-4ABB-9D23-830838FC6353}" type="presOf" srcId="{16C7033C-604E-4E42-8B2B-70CBB3206250}" destId="{7DD3A556-C015-4BF6-B09C-493D8C416659}" srcOrd="0" destOrd="0" presId="urn:microsoft.com/office/officeart/2005/8/layout/hierarchy4"/>
    <dgm:cxn modelId="{FA7CF7BD-F261-4335-B7C9-1A9298F4FE0E}" type="presOf" srcId="{590D8B85-F5FF-4757-859A-1A4F42E9CC6F}" destId="{AB1B7311-C60D-421F-ACE8-9A7E1A2E518C}" srcOrd="0" destOrd="0" presId="urn:microsoft.com/office/officeart/2005/8/layout/hierarchy4"/>
    <dgm:cxn modelId="{91ACEFBA-6BD8-4D47-B78E-B6591972A3F5}" type="presOf" srcId="{E225A605-979E-4118-A1F9-D975E10961C3}" destId="{A98DA5FF-D10A-4100-A010-1F7804192BBC}" srcOrd="0" destOrd="0" presId="urn:microsoft.com/office/officeart/2005/8/layout/hierarchy4"/>
    <dgm:cxn modelId="{CC618D39-5751-4F75-802F-BCB23F8D6253}" srcId="{63678CB6-EE1C-4FD0-8EA5-827729703F7E}" destId="{590D8B85-F5FF-4757-859A-1A4F42E9CC6F}" srcOrd="1" destOrd="0" parTransId="{84473B78-BF07-454C-847A-D242E84B13C7}" sibTransId="{C4EFA23D-423C-4166-BB10-E4132FB9214F}"/>
    <dgm:cxn modelId="{7496E19E-B45A-4726-B2DB-D903D435CBB5}" type="presParOf" srcId="{B50771DF-60A6-4C0A-A4A3-93E5181758AC}" destId="{CB30E8EF-C9B7-42E4-A874-42CAD3B1972E}" srcOrd="0" destOrd="0" presId="urn:microsoft.com/office/officeart/2005/8/layout/hierarchy4"/>
    <dgm:cxn modelId="{F79332A2-11BB-4C3B-97B5-02DC358A5E68}" type="presParOf" srcId="{CB30E8EF-C9B7-42E4-A874-42CAD3B1972E}" destId="{D475A0C3-0F4E-4195-90B9-C4F5E198B070}" srcOrd="0" destOrd="0" presId="urn:microsoft.com/office/officeart/2005/8/layout/hierarchy4"/>
    <dgm:cxn modelId="{D2549EB3-1FC7-4ADD-9334-36FF5C685CAC}" type="presParOf" srcId="{CB30E8EF-C9B7-42E4-A874-42CAD3B1972E}" destId="{C4375F96-91B9-40DB-B81C-A6D5BBAD31F1}" srcOrd="1" destOrd="0" presId="urn:microsoft.com/office/officeart/2005/8/layout/hierarchy4"/>
    <dgm:cxn modelId="{8E26BBEB-566B-4EC4-8A05-D2AD141D8EFF}" type="presParOf" srcId="{CB30E8EF-C9B7-42E4-A874-42CAD3B1972E}" destId="{3F417761-F03B-4E70-850B-6047125D0A4F}" srcOrd="2" destOrd="0" presId="urn:microsoft.com/office/officeart/2005/8/layout/hierarchy4"/>
    <dgm:cxn modelId="{FC9E7E96-C1E9-4176-A62B-F7CD2FCA9DF2}" type="presParOf" srcId="{3F417761-F03B-4E70-850B-6047125D0A4F}" destId="{17839132-FCF8-4BDD-8553-AFE250308FCD}" srcOrd="0" destOrd="0" presId="urn:microsoft.com/office/officeart/2005/8/layout/hierarchy4"/>
    <dgm:cxn modelId="{BBD6C7AA-A613-4BEC-A833-B4F7C85742B5}" type="presParOf" srcId="{17839132-FCF8-4BDD-8553-AFE250308FCD}" destId="{84BF1AF3-00B9-43CE-B8F5-C44249A10170}" srcOrd="0" destOrd="0" presId="urn:microsoft.com/office/officeart/2005/8/layout/hierarchy4"/>
    <dgm:cxn modelId="{1D9B539F-FA86-4350-A59F-744EADADD6EB}" type="presParOf" srcId="{17839132-FCF8-4BDD-8553-AFE250308FCD}" destId="{A86C2FEB-19EE-4114-A415-0FBC8CC5282D}" srcOrd="1" destOrd="0" presId="urn:microsoft.com/office/officeart/2005/8/layout/hierarchy4"/>
    <dgm:cxn modelId="{EF763B9E-FDFF-4507-A705-6B43DFE11608}" type="presParOf" srcId="{17839132-FCF8-4BDD-8553-AFE250308FCD}" destId="{BA10CD20-F390-473D-A76C-D596386882C4}" srcOrd="2" destOrd="0" presId="urn:microsoft.com/office/officeart/2005/8/layout/hierarchy4"/>
    <dgm:cxn modelId="{3C0D6E7A-E046-43F2-A016-2DEA867BF4A8}" type="presParOf" srcId="{BA10CD20-F390-473D-A76C-D596386882C4}" destId="{0300B698-980F-4F2F-BFFF-596094F95CBD}" srcOrd="0" destOrd="0" presId="urn:microsoft.com/office/officeart/2005/8/layout/hierarchy4"/>
    <dgm:cxn modelId="{36A194B4-228A-45E0-A2A3-7AA8F3DC28E2}" type="presParOf" srcId="{0300B698-980F-4F2F-BFFF-596094F95CBD}" destId="{7DD3A556-C015-4BF6-B09C-493D8C416659}" srcOrd="0" destOrd="0" presId="urn:microsoft.com/office/officeart/2005/8/layout/hierarchy4"/>
    <dgm:cxn modelId="{FE9E1222-D19C-45A7-A9A9-1C88E01F7E72}" type="presParOf" srcId="{0300B698-980F-4F2F-BFFF-596094F95CBD}" destId="{908E2968-324F-49B9-B7A3-11DECB9A8CB5}" srcOrd="1" destOrd="0" presId="urn:microsoft.com/office/officeart/2005/8/layout/hierarchy4"/>
    <dgm:cxn modelId="{EA164187-F580-4670-BC95-5571D65DDB6E}" type="presParOf" srcId="{BA10CD20-F390-473D-A76C-D596386882C4}" destId="{D9FF02AB-1B9E-498E-92F8-731A64887297}" srcOrd="1" destOrd="0" presId="urn:microsoft.com/office/officeart/2005/8/layout/hierarchy4"/>
    <dgm:cxn modelId="{4191FDE7-E02A-41B0-AE21-034DE5A04662}" type="presParOf" srcId="{BA10CD20-F390-473D-A76C-D596386882C4}" destId="{92C125E2-5A25-4435-8CE1-E50940E78AC5}" srcOrd="2" destOrd="0" presId="urn:microsoft.com/office/officeart/2005/8/layout/hierarchy4"/>
    <dgm:cxn modelId="{E8726CF7-46B5-43A8-AE6D-48B560E10536}" type="presParOf" srcId="{92C125E2-5A25-4435-8CE1-E50940E78AC5}" destId="{D0745B2F-D81E-49B7-824D-675CEC56D10E}" srcOrd="0" destOrd="0" presId="urn:microsoft.com/office/officeart/2005/8/layout/hierarchy4"/>
    <dgm:cxn modelId="{26BE22B3-E9A6-4F9B-9C28-BC51AAE58E27}" type="presParOf" srcId="{92C125E2-5A25-4435-8CE1-E50940E78AC5}" destId="{0925EDDE-6B67-4899-8814-F695D549B069}" srcOrd="1" destOrd="0" presId="urn:microsoft.com/office/officeart/2005/8/layout/hierarchy4"/>
    <dgm:cxn modelId="{EB1E7B88-F00F-4C39-ACE7-06A4DDC7B07E}" type="presParOf" srcId="{3F417761-F03B-4E70-850B-6047125D0A4F}" destId="{5A532370-FB14-491D-B108-4F920300B9ED}" srcOrd="1" destOrd="0" presId="urn:microsoft.com/office/officeart/2005/8/layout/hierarchy4"/>
    <dgm:cxn modelId="{ED72B98C-1E00-4C05-8453-81B3FD7B0320}" type="presParOf" srcId="{3F417761-F03B-4E70-850B-6047125D0A4F}" destId="{BADAE1D9-4629-4CE2-BAD6-AB78E9EF99AA}" srcOrd="2" destOrd="0" presId="urn:microsoft.com/office/officeart/2005/8/layout/hierarchy4"/>
    <dgm:cxn modelId="{238277CF-386A-494F-8A58-E38442FB06A6}" type="presParOf" srcId="{BADAE1D9-4629-4CE2-BAD6-AB78E9EF99AA}" destId="{AB1B7311-C60D-421F-ACE8-9A7E1A2E518C}" srcOrd="0" destOrd="0" presId="urn:microsoft.com/office/officeart/2005/8/layout/hierarchy4"/>
    <dgm:cxn modelId="{F57CB140-2274-4189-AE30-5C4FE44F1DAC}" type="presParOf" srcId="{BADAE1D9-4629-4CE2-BAD6-AB78E9EF99AA}" destId="{03B42EC7-623B-4840-87A6-35D1722B4A79}" srcOrd="1" destOrd="0" presId="urn:microsoft.com/office/officeart/2005/8/layout/hierarchy4"/>
    <dgm:cxn modelId="{2D07A48B-1B23-47C2-8526-47CBBD7B1EFE}" type="presParOf" srcId="{BADAE1D9-4629-4CE2-BAD6-AB78E9EF99AA}" destId="{23137066-FE3D-461A-8F99-80BDDB65C2E3}" srcOrd="2" destOrd="0" presId="urn:microsoft.com/office/officeart/2005/8/layout/hierarchy4"/>
    <dgm:cxn modelId="{99AB7068-C28E-45D6-8ED9-8CE378BA7267}" type="presParOf" srcId="{23137066-FE3D-461A-8F99-80BDDB65C2E3}" destId="{7D418141-61C3-45D5-BE5A-0F9F7FD48F5D}" srcOrd="0" destOrd="0" presId="urn:microsoft.com/office/officeart/2005/8/layout/hierarchy4"/>
    <dgm:cxn modelId="{F7761A8C-823D-4D0C-91D4-1F70457D1C45}" type="presParOf" srcId="{7D418141-61C3-45D5-BE5A-0F9F7FD48F5D}" destId="{A98DA5FF-D10A-4100-A010-1F7804192BBC}" srcOrd="0" destOrd="0" presId="urn:microsoft.com/office/officeart/2005/8/layout/hierarchy4"/>
    <dgm:cxn modelId="{48515E5F-2FA4-4406-84B2-E1BB444E72CF}" type="presParOf" srcId="{7D418141-61C3-45D5-BE5A-0F9F7FD48F5D}" destId="{1B83DDDB-8909-4171-B500-B5F93A598AD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0084F4-32BB-47A0-B84A-852C9157DC6C}">
      <dsp:nvSpPr>
        <dsp:cNvPr id="0" name=""/>
        <dsp:cNvSpPr/>
      </dsp:nvSpPr>
      <dsp:spPr>
        <a:xfrm>
          <a:off x="1258118" y="793826"/>
          <a:ext cx="1522362" cy="761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اثارة الدفع الشكلي من قبل الخصوم </a:t>
          </a:r>
          <a:endParaRPr lang="ar-IQ" sz="1600" b="1" kern="1200" dirty="0"/>
        </a:p>
      </dsp:txBody>
      <dsp:txXfrm>
        <a:off x="1258118" y="793826"/>
        <a:ext cx="1522362" cy="761181"/>
      </dsp:txXfrm>
    </dsp:sp>
    <dsp:sp modelId="{8B070A85-6C24-4F98-A11A-834D77336ABB}">
      <dsp:nvSpPr>
        <dsp:cNvPr id="0" name=""/>
        <dsp:cNvSpPr/>
      </dsp:nvSpPr>
      <dsp:spPr>
        <a:xfrm rot="3600000">
          <a:off x="2250694" y="2129774"/>
          <a:ext cx="794177" cy="2664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200" kern="1200"/>
        </a:p>
      </dsp:txBody>
      <dsp:txXfrm rot="3600000">
        <a:off x="2250694" y="2129774"/>
        <a:ext cx="794177" cy="266413"/>
      </dsp:txXfrm>
    </dsp:sp>
    <dsp:sp modelId="{B3433E1C-0679-4278-A2AF-5A3500266D8A}">
      <dsp:nvSpPr>
        <dsp:cNvPr id="0" name=""/>
        <dsp:cNvSpPr/>
      </dsp:nvSpPr>
      <dsp:spPr>
        <a:xfrm>
          <a:off x="2515084" y="2970954"/>
          <a:ext cx="1522362" cy="761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مدى حرية الخصوم في اثارة الدفع الشكلي </a:t>
          </a:r>
          <a:endParaRPr lang="ar-IQ" sz="1600" b="1" kern="1200" dirty="0"/>
        </a:p>
      </dsp:txBody>
      <dsp:txXfrm>
        <a:off x="2515084" y="2970954"/>
        <a:ext cx="1522362" cy="761181"/>
      </dsp:txXfrm>
    </dsp:sp>
    <dsp:sp modelId="{159DAB43-3607-4D46-8875-FE2CD196D6AF}">
      <dsp:nvSpPr>
        <dsp:cNvPr id="0" name=""/>
        <dsp:cNvSpPr/>
      </dsp:nvSpPr>
      <dsp:spPr>
        <a:xfrm rot="10798831">
          <a:off x="1621634" y="3218766"/>
          <a:ext cx="794177" cy="2664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200" kern="1200"/>
        </a:p>
      </dsp:txBody>
      <dsp:txXfrm rot="10798831">
        <a:off x="1621634" y="3218766"/>
        <a:ext cx="794177" cy="266413"/>
      </dsp:txXfrm>
    </dsp:sp>
    <dsp:sp modelId="{707DAFF0-C6B0-48EA-84C0-39191C189DE8}">
      <dsp:nvSpPr>
        <dsp:cNvPr id="0" name=""/>
        <dsp:cNvSpPr/>
      </dsp:nvSpPr>
      <dsp:spPr>
        <a:xfrm>
          <a:off x="0" y="2971810"/>
          <a:ext cx="1522362" cy="761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القيود الواردة على حرية الخصوم في الدفع الشكلي </a:t>
          </a:r>
          <a:endParaRPr lang="ar-IQ" sz="1600" b="1" kern="1200" dirty="0"/>
        </a:p>
      </dsp:txBody>
      <dsp:txXfrm>
        <a:off x="0" y="2971810"/>
        <a:ext cx="1522362" cy="761181"/>
      </dsp:txXfrm>
    </dsp:sp>
    <dsp:sp modelId="{0DF4037F-13FE-4844-B116-A26FE336A457}">
      <dsp:nvSpPr>
        <dsp:cNvPr id="0" name=""/>
        <dsp:cNvSpPr/>
      </dsp:nvSpPr>
      <dsp:spPr>
        <a:xfrm rot="18000780">
          <a:off x="993152" y="2130202"/>
          <a:ext cx="794177" cy="2664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200" kern="1200"/>
        </a:p>
      </dsp:txBody>
      <dsp:txXfrm rot="18000780">
        <a:off x="993152" y="2130202"/>
        <a:ext cx="794177" cy="2664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89C9EB-6E3D-4F37-B926-73D53C6EFA70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600" b="1" kern="1200" dirty="0" smtClean="0"/>
            <a:t>الطلب</a:t>
          </a:r>
          <a:r>
            <a:rPr lang="ar-IQ" sz="5600" kern="1200" dirty="0" smtClean="0"/>
            <a:t> </a:t>
          </a:r>
          <a:endParaRPr lang="ar-IQ" sz="5600" kern="1200" dirty="0"/>
        </a:p>
      </dsp:txBody>
      <dsp:txXfrm>
        <a:off x="3888501" y="2036683"/>
        <a:ext cx="2489279" cy="2489279"/>
      </dsp:txXfrm>
    </dsp:sp>
    <dsp:sp modelId="{5DF56C78-582C-424F-B81D-44FB6652B0FD}">
      <dsp:nvSpPr>
        <dsp:cNvPr id="0" name=""/>
        <dsp:cNvSpPr/>
      </dsp:nvSpPr>
      <dsp:spPr>
        <a:xfrm>
          <a:off x="2471730" y="1471607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الدعوى</a:t>
          </a:r>
          <a:r>
            <a:rPr lang="ar-IQ" sz="2600" kern="1200" dirty="0" smtClean="0"/>
            <a:t> </a:t>
          </a:r>
          <a:endParaRPr lang="ar-IQ" sz="2600" kern="1200" dirty="0"/>
        </a:p>
      </dsp:txBody>
      <dsp:txXfrm>
        <a:off x="2471730" y="1471607"/>
        <a:ext cx="1810385" cy="1810385"/>
      </dsp:txXfrm>
    </dsp:sp>
    <dsp:sp modelId="{108138BB-1C32-4ADD-88BA-C99A1AE92D8D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الدفع الموضوعي </a:t>
          </a:r>
          <a:endParaRPr lang="ar-IQ" sz="2000" b="1" kern="1200" dirty="0"/>
        </a:p>
      </dsp:txBody>
      <dsp:txXfrm>
        <a:off x="3843242" y="588375"/>
        <a:ext cx="995711" cy="995711"/>
      </dsp:txXfrm>
    </dsp:sp>
    <dsp:sp modelId="{505120DE-85BB-4BB0-A251-85DCE3607D6C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F49B5-5E37-4BD2-BDBC-8AC8E519C058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22BED-1F00-4679-A0F0-CA8E4EA2AB16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F2CFCF-B6C5-4BFB-BB14-E7E5EC52E502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b="1" kern="1200" dirty="0" smtClean="0"/>
            <a:t>الدفع بابطال عريضة الدعوى </a:t>
          </a:r>
          <a:endParaRPr lang="ar-IQ" sz="4800" b="1" kern="1200" dirty="0"/>
        </a:p>
      </dsp:txBody>
      <dsp:txXfrm>
        <a:off x="0" y="3406931"/>
        <a:ext cx="8229600" cy="603844"/>
      </dsp:txXfrm>
    </dsp:sp>
    <dsp:sp modelId="{F9B58C68-9E4A-4100-945F-BD3D382BD29A}">
      <dsp:nvSpPr>
        <dsp:cNvPr id="0" name=""/>
        <dsp:cNvSpPr/>
      </dsp:nvSpPr>
      <dsp:spPr>
        <a:xfrm>
          <a:off x="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100" kern="1200"/>
        </a:p>
      </dsp:txBody>
      <dsp:txXfrm>
        <a:off x="0" y="3988412"/>
        <a:ext cx="4114799" cy="514386"/>
      </dsp:txXfrm>
    </dsp:sp>
    <dsp:sp modelId="{B8CC9BCD-2020-4C6E-BDE0-A5C660176A53}">
      <dsp:nvSpPr>
        <dsp:cNvPr id="0" name=""/>
        <dsp:cNvSpPr/>
      </dsp:nvSpPr>
      <dsp:spPr>
        <a:xfrm>
          <a:off x="411480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100" kern="1200"/>
        </a:p>
      </dsp:txBody>
      <dsp:txXfrm>
        <a:off x="4114800" y="3988412"/>
        <a:ext cx="4114799" cy="514386"/>
      </dsp:txXfrm>
    </dsp:sp>
    <dsp:sp modelId="{7BC6FE23-4054-4173-8527-796255DD5F63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400" b="1" kern="1200" dirty="0" smtClean="0"/>
            <a:t>الدفع بعدم الاختصاص المكاني </a:t>
          </a:r>
          <a:endParaRPr lang="ar-IQ" sz="4400" b="1" kern="1200" dirty="0"/>
        </a:p>
      </dsp:txBody>
      <dsp:txXfrm>
        <a:off x="0" y="1703865"/>
        <a:ext cx="8229600" cy="603663"/>
      </dsp:txXfrm>
    </dsp:sp>
    <dsp:sp modelId="{64E91D8B-BCF8-4F26-B81B-4879B0BAB78C}">
      <dsp:nvSpPr>
        <dsp:cNvPr id="0" name=""/>
        <dsp:cNvSpPr/>
      </dsp:nvSpPr>
      <dsp:spPr>
        <a:xfrm>
          <a:off x="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100" kern="1200"/>
        </a:p>
      </dsp:txBody>
      <dsp:txXfrm>
        <a:off x="0" y="2307529"/>
        <a:ext cx="4114799" cy="514231"/>
      </dsp:txXfrm>
    </dsp:sp>
    <dsp:sp modelId="{13F12DB4-0B6E-4F43-907A-47FD9E8D8869}">
      <dsp:nvSpPr>
        <dsp:cNvPr id="0" name=""/>
        <dsp:cNvSpPr/>
      </dsp:nvSpPr>
      <dsp:spPr>
        <a:xfrm>
          <a:off x="411480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100" kern="1200"/>
        </a:p>
      </dsp:txBody>
      <dsp:txXfrm>
        <a:off x="4114800" y="2307529"/>
        <a:ext cx="4114799" cy="514231"/>
      </dsp:txXfrm>
    </dsp:sp>
    <dsp:sp modelId="{3CC82A9D-1FD3-493C-90FD-38C8F04906EF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b="1" kern="1200" dirty="0" smtClean="0"/>
            <a:t>الدفع بابطال تبليغ عريضة الدعوى </a:t>
          </a:r>
          <a:endParaRPr lang="ar-IQ" sz="4000" b="1" kern="1200" dirty="0"/>
        </a:p>
      </dsp:txBody>
      <dsp:txXfrm>
        <a:off x="0" y="799"/>
        <a:ext cx="8229600" cy="603663"/>
      </dsp:txXfrm>
    </dsp:sp>
    <dsp:sp modelId="{223FAEAC-55DA-43F4-A7E0-3FEC365336FE}">
      <dsp:nvSpPr>
        <dsp:cNvPr id="0" name=""/>
        <dsp:cNvSpPr/>
      </dsp:nvSpPr>
      <dsp:spPr>
        <a:xfrm>
          <a:off x="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100" kern="1200"/>
        </a:p>
      </dsp:txBody>
      <dsp:txXfrm>
        <a:off x="0" y="604463"/>
        <a:ext cx="4114799" cy="514231"/>
      </dsp:txXfrm>
    </dsp:sp>
    <dsp:sp modelId="{84678A8C-9B05-4125-B9AD-82DE926888AE}">
      <dsp:nvSpPr>
        <dsp:cNvPr id="0" name=""/>
        <dsp:cNvSpPr/>
      </dsp:nvSpPr>
      <dsp:spPr>
        <a:xfrm>
          <a:off x="411480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100" kern="1200"/>
        </a:p>
      </dsp:txBody>
      <dsp:txXfrm>
        <a:off x="4114800" y="604463"/>
        <a:ext cx="4114799" cy="5142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7F8BBE-6C1A-4FC7-826E-C25454BEDA33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الدفع بتوحيد الدعويين</a:t>
          </a:r>
          <a:endParaRPr lang="ar-IQ" sz="2400" b="1" kern="1200" dirty="0"/>
        </a:p>
      </dsp:txBody>
      <dsp:txXfrm>
        <a:off x="2943448" y="1529"/>
        <a:ext cx="2342703" cy="1171351"/>
      </dsp:txXfrm>
    </dsp:sp>
    <dsp:sp modelId="{4062DCF2-9DE9-4B6E-A111-B234041C877C}">
      <dsp:nvSpPr>
        <dsp:cNvPr id="0" name=""/>
        <dsp:cNvSpPr/>
      </dsp:nvSpPr>
      <dsp:spPr>
        <a:xfrm rot="3600000">
          <a:off x="447137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800" kern="1200"/>
        </a:p>
      </dsp:txBody>
      <dsp:txXfrm rot="3600000">
        <a:off x="4471375" y="2057994"/>
        <a:ext cx="1221869" cy="409973"/>
      </dsp:txXfrm>
    </dsp:sp>
    <dsp:sp modelId="{73536157-09DB-4D8E-B1CB-E7179475D000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b="1" kern="1200" dirty="0" smtClean="0"/>
            <a:t>الدفع بعدم جواز اقامة الدعوى الواحدة في اكثر من محكمة واحدة </a:t>
          </a:r>
          <a:endParaRPr lang="ar-IQ" sz="2300" b="1" kern="1200" dirty="0"/>
        </a:p>
      </dsp:txBody>
      <dsp:txXfrm>
        <a:off x="4878468" y="3353082"/>
        <a:ext cx="2342703" cy="1171351"/>
      </dsp:txXfrm>
    </dsp:sp>
    <dsp:sp modelId="{E7F98B01-53C4-4D2F-80C4-5F56511FC454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800" kern="1200"/>
        </a:p>
      </dsp:txBody>
      <dsp:txXfrm rot="10800000">
        <a:off x="3503865" y="3733771"/>
        <a:ext cx="1221869" cy="409973"/>
      </dsp:txXfrm>
    </dsp:sp>
    <dsp:sp modelId="{3C872DCF-EFB1-4885-AC3D-A5290D7C399D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b="1" kern="1200" dirty="0" smtClean="0"/>
            <a:t>الدفع بعدم اختصاص المحكمة الوظيفي او النوعي او القيمي </a:t>
          </a:r>
          <a:endParaRPr lang="ar-IQ" sz="2300" b="1" kern="1200" dirty="0"/>
        </a:p>
      </dsp:txBody>
      <dsp:txXfrm>
        <a:off x="1008428" y="3353082"/>
        <a:ext cx="2342703" cy="1171351"/>
      </dsp:txXfrm>
    </dsp:sp>
    <dsp:sp modelId="{0023AC83-509F-42A5-A56A-619584F309B7}">
      <dsp:nvSpPr>
        <dsp:cNvPr id="0" name=""/>
        <dsp:cNvSpPr/>
      </dsp:nvSpPr>
      <dsp:spPr>
        <a:xfrm rot="18000000">
          <a:off x="253635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800" kern="1200"/>
        </a:p>
      </dsp:txBody>
      <dsp:txXfrm rot="18000000">
        <a:off x="2536355" y="2057994"/>
        <a:ext cx="1221869" cy="40997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E02A63-759B-4103-AE25-480F93E3F2B9}">
      <dsp:nvSpPr>
        <dsp:cNvPr id="0" name=""/>
        <dsp:cNvSpPr/>
      </dsp:nvSpPr>
      <dsp:spPr>
        <a:xfrm rot="2562158">
          <a:off x="2871322" y="3173733"/>
          <a:ext cx="685188" cy="47548"/>
        </a:xfrm>
        <a:custGeom>
          <a:avLst/>
          <a:gdLst/>
          <a:ahLst/>
          <a:cxnLst/>
          <a:rect l="0" t="0" r="0" b="0"/>
          <a:pathLst>
            <a:path>
              <a:moveTo>
                <a:pt x="0" y="23774"/>
              </a:moveTo>
              <a:lnTo>
                <a:pt x="685188" y="23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F15D1-4FCA-4B0C-88E0-153C9B49079F}">
      <dsp:nvSpPr>
        <dsp:cNvPr id="0" name=""/>
        <dsp:cNvSpPr/>
      </dsp:nvSpPr>
      <dsp:spPr>
        <a:xfrm>
          <a:off x="2962150" y="2239207"/>
          <a:ext cx="761807" cy="47548"/>
        </a:xfrm>
        <a:custGeom>
          <a:avLst/>
          <a:gdLst/>
          <a:ahLst/>
          <a:cxnLst/>
          <a:rect l="0" t="0" r="0" b="0"/>
          <a:pathLst>
            <a:path>
              <a:moveTo>
                <a:pt x="0" y="23774"/>
              </a:moveTo>
              <a:lnTo>
                <a:pt x="761807" y="23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B4742-8D66-426C-AFF9-97ED240D4B35}">
      <dsp:nvSpPr>
        <dsp:cNvPr id="0" name=""/>
        <dsp:cNvSpPr/>
      </dsp:nvSpPr>
      <dsp:spPr>
        <a:xfrm rot="19111542">
          <a:off x="2874412" y="1334913"/>
          <a:ext cx="699807" cy="47548"/>
        </a:xfrm>
        <a:custGeom>
          <a:avLst/>
          <a:gdLst/>
          <a:ahLst/>
          <a:cxnLst/>
          <a:rect l="0" t="0" r="0" b="0"/>
          <a:pathLst>
            <a:path>
              <a:moveTo>
                <a:pt x="0" y="23774"/>
              </a:moveTo>
              <a:lnTo>
                <a:pt x="699807" y="23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97CB1-E6B8-4877-B13C-5EB64A1E8C86}">
      <dsp:nvSpPr>
        <dsp:cNvPr id="0" name=""/>
        <dsp:cNvSpPr/>
      </dsp:nvSpPr>
      <dsp:spPr>
        <a:xfrm>
          <a:off x="1114307" y="1176015"/>
          <a:ext cx="2173932" cy="21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F68CB-A848-43C6-BE2D-18059961AEDE}">
      <dsp:nvSpPr>
        <dsp:cNvPr id="0" name=""/>
        <dsp:cNvSpPr/>
      </dsp:nvSpPr>
      <dsp:spPr>
        <a:xfrm>
          <a:off x="3322950" y="42843"/>
          <a:ext cx="1304359" cy="1304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صاحب الحق في ابداء الدفع </a:t>
          </a:r>
          <a:endParaRPr lang="ar-IQ" sz="2000" b="1" kern="1200" dirty="0"/>
        </a:p>
      </dsp:txBody>
      <dsp:txXfrm>
        <a:off x="3322950" y="42843"/>
        <a:ext cx="1304359" cy="1304359"/>
      </dsp:txXfrm>
    </dsp:sp>
    <dsp:sp modelId="{59FB6D88-7C1A-43F2-BAFB-120635E42DD8}">
      <dsp:nvSpPr>
        <dsp:cNvPr id="0" name=""/>
        <dsp:cNvSpPr/>
      </dsp:nvSpPr>
      <dsp:spPr>
        <a:xfrm>
          <a:off x="4757745" y="42843"/>
          <a:ext cx="1956539" cy="1304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300" b="1" kern="1200" dirty="0" smtClean="0"/>
            <a:t>المدعي</a:t>
          </a:r>
          <a:endParaRPr lang="ar-IQ" sz="2300" b="1" kern="1200" dirty="0"/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300" b="1" kern="1200" dirty="0" smtClean="0"/>
            <a:t>المدعي عليه</a:t>
          </a:r>
          <a:endParaRPr lang="ar-IQ" sz="2300" b="1" kern="1200" dirty="0"/>
        </a:p>
      </dsp:txBody>
      <dsp:txXfrm>
        <a:off x="4757745" y="42843"/>
        <a:ext cx="1956539" cy="1304359"/>
      </dsp:txXfrm>
    </dsp:sp>
    <dsp:sp modelId="{F15BDA2E-9838-415F-8FD7-68195932B530}">
      <dsp:nvSpPr>
        <dsp:cNvPr id="0" name=""/>
        <dsp:cNvSpPr/>
      </dsp:nvSpPr>
      <dsp:spPr>
        <a:xfrm>
          <a:off x="3723957" y="1610801"/>
          <a:ext cx="1304359" cy="1304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كيفية تقديم الدفع </a:t>
          </a:r>
          <a:endParaRPr lang="ar-IQ" sz="2000" b="1" kern="1200" dirty="0"/>
        </a:p>
      </dsp:txBody>
      <dsp:txXfrm>
        <a:off x="3723957" y="1610801"/>
        <a:ext cx="1304359" cy="1304359"/>
      </dsp:txXfrm>
    </dsp:sp>
    <dsp:sp modelId="{FEB0CA82-BEC7-4D10-89B7-A7C878AF42EC}">
      <dsp:nvSpPr>
        <dsp:cNvPr id="0" name=""/>
        <dsp:cNvSpPr/>
      </dsp:nvSpPr>
      <dsp:spPr>
        <a:xfrm>
          <a:off x="5158753" y="1610801"/>
          <a:ext cx="1956539" cy="1304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300" b="1" kern="1200" dirty="0" smtClean="0"/>
            <a:t>بصورة شفوية امام المحكمة</a:t>
          </a:r>
          <a:endParaRPr lang="ar-IQ" sz="2300" b="1" kern="1200" dirty="0"/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300" b="1" kern="1200" dirty="0" smtClean="0"/>
            <a:t>بصورة تحريرة امام المحكمة</a:t>
          </a:r>
          <a:endParaRPr lang="ar-IQ" sz="2300" b="1" kern="1200" dirty="0"/>
        </a:p>
      </dsp:txBody>
      <dsp:txXfrm>
        <a:off x="5158753" y="1610801"/>
        <a:ext cx="1956539" cy="1304359"/>
      </dsp:txXfrm>
    </dsp:sp>
    <dsp:sp modelId="{E5F09EA2-7D28-4FA5-9070-1F38886AB282}">
      <dsp:nvSpPr>
        <dsp:cNvPr id="0" name=""/>
        <dsp:cNvSpPr/>
      </dsp:nvSpPr>
      <dsp:spPr>
        <a:xfrm>
          <a:off x="3292780" y="3219977"/>
          <a:ext cx="1304359" cy="1304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الاثار المترتبة على ذلك </a:t>
          </a:r>
          <a:endParaRPr lang="ar-IQ" sz="2000" b="1" kern="1200" dirty="0"/>
        </a:p>
      </dsp:txBody>
      <dsp:txXfrm>
        <a:off x="3292780" y="3219977"/>
        <a:ext cx="1304359" cy="1304359"/>
      </dsp:txXfrm>
    </dsp:sp>
    <dsp:sp modelId="{46D825E7-D7AE-4EB1-8B1D-FAE4847A8FAF}">
      <dsp:nvSpPr>
        <dsp:cNvPr id="0" name=""/>
        <dsp:cNvSpPr/>
      </dsp:nvSpPr>
      <dsp:spPr>
        <a:xfrm>
          <a:off x="4727575" y="3219977"/>
          <a:ext cx="1956539" cy="1304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300" b="1" kern="1200" dirty="0" smtClean="0"/>
            <a:t>قبول الدفع ورد الدعوى </a:t>
          </a:r>
          <a:endParaRPr lang="ar-IQ" sz="2300" b="1" kern="1200" dirty="0"/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300" b="1" kern="1200" dirty="0" smtClean="0"/>
            <a:t>رد الدفع وتكملة اجراءات الدعوى </a:t>
          </a:r>
          <a:endParaRPr lang="ar-IQ" sz="2300" b="1" kern="1200" dirty="0"/>
        </a:p>
      </dsp:txBody>
      <dsp:txXfrm>
        <a:off x="4727575" y="3219977"/>
        <a:ext cx="1956539" cy="130435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B55D37-3390-4820-BA90-93D3FCA66CB4}">
      <dsp:nvSpPr>
        <dsp:cNvPr id="0" name=""/>
        <dsp:cNvSpPr/>
      </dsp:nvSpPr>
      <dsp:spPr>
        <a:xfrm>
          <a:off x="1381958" y="2410633"/>
          <a:ext cx="1274683" cy="1274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الطعن امام محكمة استئناف المنطقة </a:t>
          </a:r>
          <a:endParaRPr lang="ar-IQ" sz="1600" b="1" kern="1200" dirty="0"/>
        </a:p>
      </dsp:txBody>
      <dsp:txXfrm>
        <a:off x="1381958" y="2410633"/>
        <a:ext cx="1274683" cy="1274683"/>
      </dsp:txXfrm>
    </dsp:sp>
    <dsp:sp modelId="{94C7459C-E346-4491-83E3-9402D14EE2F3}">
      <dsp:nvSpPr>
        <dsp:cNvPr id="0" name=""/>
        <dsp:cNvSpPr/>
      </dsp:nvSpPr>
      <dsp:spPr>
        <a:xfrm rot="12900000">
          <a:off x="515176" y="2172305"/>
          <a:ext cx="1025899" cy="3632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E63B8-8C9F-4984-879C-B4028634D76E}">
      <dsp:nvSpPr>
        <dsp:cNvPr id="0" name=""/>
        <dsp:cNvSpPr/>
      </dsp:nvSpPr>
      <dsp:spPr>
        <a:xfrm>
          <a:off x="2468" y="1575352"/>
          <a:ext cx="1210948" cy="968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اذا كانت صادرة محاكم الاحوال الشخصية </a:t>
          </a:r>
          <a:endParaRPr lang="ar-IQ" sz="1700" b="1" kern="1200" dirty="0"/>
        </a:p>
      </dsp:txBody>
      <dsp:txXfrm>
        <a:off x="2468" y="1575352"/>
        <a:ext cx="1210948" cy="968759"/>
      </dsp:txXfrm>
    </dsp:sp>
    <dsp:sp modelId="{4C99EA8D-51C9-4002-9850-C646E77C13B1}">
      <dsp:nvSpPr>
        <dsp:cNvPr id="0" name=""/>
        <dsp:cNvSpPr/>
      </dsp:nvSpPr>
      <dsp:spPr>
        <a:xfrm rot="16200000">
          <a:off x="1506350" y="1656333"/>
          <a:ext cx="1025899" cy="3632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16A85-0901-4C6A-925C-2B028C4FFE3E}">
      <dsp:nvSpPr>
        <dsp:cNvPr id="0" name=""/>
        <dsp:cNvSpPr/>
      </dsp:nvSpPr>
      <dsp:spPr>
        <a:xfrm>
          <a:off x="1413825" y="840646"/>
          <a:ext cx="1210948" cy="968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الطعن امام محكمة التمييز </a:t>
          </a:r>
          <a:endParaRPr lang="ar-IQ" sz="1700" b="1" kern="1200" dirty="0"/>
        </a:p>
      </dsp:txBody>
      <dsp:txXfrm>
        <a:off x="1413825" y="840646"/>
        <a:ext cx="1210948" cy="968759"/>
      </dsp:txXfrm>
    </dsp:sp>
    <dsp:sp modelId="{A7E3D723-1821-41F7-89E2-A092F7646847}">
      <dsp:nvSpPr>
        <dsp:cNvPr id="0" name=""/>
        <dsp:cNvSpPr/>
      </dsp:nvSpPr>
      <dsp:spPr>
        <a:xfrm rot="19500000">
          <a:off x="2497524" y="2172305"/>
          <a:ext cx="1025899" cy="3632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294C1-F25D-4DDD-9542-F8D2B909A3E4}">
      <dsp:nvSpPr>
        <dsp:cNvPr id="0" name=""/>
        <dsp:cNvSpPr/>
      </dsp:nvSpPr>
      <dsp:spPr>
        <a:xfrm>
          <a:off x="2825182" y="1575352"/>
          <a:ext cx="1210948" cy="968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اذا كانت صادرة من محكمة بداءة </a:t>
          </a:r>
          <a:endParaRPr lang="ar-IQ" sz="1700" b="1" kern="1200" dirty="0"/>
        </a:p>
      </dsp:txBody>
      <dsp:txXfrm>
        <a:off x="2825182" y="1575352"/>
        <a:ext cx="1210948" cy="96875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75A0C3-0F4E-4195-90B9-C4F5E198B070}">
      <dsp:nvSpPr>
        <dsp:cNvPr id="0" name=""/>
        <dsp:cNvSpPr/>
      </dsp:nvSpPr>
      <dsp:spPr>
        <a:xfrm>
          <a:off x="463" y="2253"/>
          <a:ext cx="4037673" cy="1458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b="1" kern="1200" dirty="0" smtClean="0"/>
            <a:t>الطعن بطريق التمييز</a:t>
          </a:r>
          <a:endParaRPr lang="ar-IQ" sz="4200" b="1" kern="1200" dirty="0"/>
        </a:p>
      </dsp:txBody>
      <dsp:txXfrm>
        <a:off x="463" y="2253"/>
        <a:ext cx="4037673" cy="1458562"/>
      </dsp:txXfrm>
    </dsp:sp>
    <dsp:sp modelId="{84BF1AF3-00B9-43CE-B8F5-C44249A10170}">
      <dsp:nvSpPr>
        <dsp:cNvPr id="0" name=""/>
        <dsp:cNvSpPr/>
      </dsp:nvSpPr>
      <dsp:spPr>
        <a:xfrm>
          <a:off x="463" y="1533700"/>
          <a:ext cx="2637533" cy="1458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/>
            <a:t>بقرار القضاء المستعجل</a:t>
          </a:r>
          <a:endParaRPr lang="ar-IQ" sz="3200" b="1" kern="1200" dirty="0"/>
        </a:p>
      </dsp:txBody>
      <dsp:txXfrm>
        <a:off x="463" y="1533700"/>
        <a:ext cx="2637533" cy="1458562"/>
      </dsp:txXfrm>
    </dsp:sp>
    <dsp:sp modelId="{7DD3A556-C015-4BF6-B09C-493D8C416659}">
      <dsp:nvSpPr>
        <dsp:cNvPr id="0" name=""/>
        <dsp:cNvSpPr/>
      </dsp:nvSpPr>
      <dsp:spPr>
        <a:xfrm>
          <a:off x="463" y="3065146"/>
          <a:ext cx="1291642" cy="1458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قرار ابطال عريضة الدعوى </a:t>
          </a:r>
          <a:endParaRPr lang="ar-IQ" sz="2400" b="1" kern="1200" dirty="0"/>
        </a:p>
      </dsp:txBody>
      <dsp:txXfrm>
        <a:off x="463" y="3065146"/>
        <a:ext cx="1291642" cy="1458562"/>
      </dsp:txXfrm>
    </dsp:sp>
    <dsp:sp modelId="{D0745B2F-D81E-49B7-824D-675CEC56D10E}">
      <dsp:nvSpPr>
        <dsp:cNvPr id="0" name=""/>
        <dsp:cNvSpPr/>
      </dsp:nvSpPr>
      <dsp:spPr>
        <a:xfrm>
          <a:off x="1346354" y="3065146"/>
          <a:ext cx="1291642" cy="1458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والقرار التظلم من الاوامر على العرائض </a:t>
          </a:r>
          <a:endParaRPr lang="ar-IQ" sz="2000" b="1" kern="1200" dirty="0"/>
        </a:p>
      </dsp:txBody>
      <dsp:txXfrm>
        <a:off x="1346354" y="3065146"/>
        <a:ext cx="1291642" cy="1458562"/>
      </dsp:txXfrm>
    </dsp:sp>
    <dsp:sp modelId="{AB1B7311-C60D-421F-ACE8-9A7E1A2E518C}">
      <dsp:nvSpPr>
        <dsp:cNvPr id="0" name=""/>
        <dsp:cNvSpPr/>
      </dsp:nvSpPr>
      <dsp:spPr>
        <a:xfrm>
          <a:off x="2746494" y="1533700"/>
          <a:ext cx="1291642" cy="1458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b="1" kern="1200" dirty="0" smtClean="0"/>
            <a:t>وقرار الحجز الاحتياطي</a:t>
          </a:r>
          <a:endParaRPr lang="ar-IQ" sz="2500" b="1" kern="1200" dirty="0"/>
        </a:p>
      </dsp:txBody>
      <dsp:txXfrm>
        <a:off x="2746494" y="1533700"/>
        <a:ext cx="1291642" cy="1458562"/>
      </dsp:txXfrm>
    </dsp:sp>
    <dsp:sp modelId="{A98DA5FF-D10A-4100-A010-1F7804192BBC}">
      <dsp:nvSpPr>
        <dsp:cNvPr id="0" name=""/>
        <dsp:cNvSpPr/>
      </dsp:nvSpPr>
      <dsp:spPr>
        <a:xfrm>
          <a:off x="2746494" y="3065146"/>
          <a:ext cx="1291642" cy="1458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b="1" kern="1200" dirty="0" smtClean="0"/>
            <a:t>قرار وقف سير الدعوى </a:t>
          </a:r>
          <a:endParaRPr lang="ar-IQ" sz="2500" b="1" kern="1200" dirty="0"/>
        </a:p>
      </dsp:txBody>
      <dsp:txXfrm>
        <a:off x="2746494" y="3065146"/>
        <a:ext cx="1291642" cy="145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60CC-2778-45DD-9ED7-80A7F5093CF5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EF2E-AC1E-4D39-AF15-7E9FF4CDB5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60CC-2778-45DD-9ED7-80A7F5093CF5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EF2E-AC1E-4D39-AF15-7E9FF4CDB5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60CC-2778-45DD-9ED7-80A7F5093CF5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EF2E-AC1E-4D39-AF15-7E9FF4CDB5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60CC-2778-45DD-9ED7-80A7F5093CF5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EF2E-AC1E-4D39-AF15-7E9FF4CDB5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60CC-2778-45DD-9ED7-80A7F5093CF5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EF2E-AC1E-4D39-AF15-7E9FF4CDB5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60CC-2778-45DD-9ED7-80A7F5093CF5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EF2E-AC1E-4D39-AF15-7E9FF4CDB5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60CC-2778-45DD-9ED7-80A7F5093CF5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EF2E-AC1E-4D39-AF15-7E9FF4CDB5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60CC-2778-45DD-9ED7-80A7F5093CF5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EF2E-AC1E-4D39-AF15-7E9FF4CDB5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60CC-2778-45DD-9ED7-80A7F5093CF5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EF2E-AC1E-4D39-AF15-7E9FF4CDB5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60CC-2778-45DD-9ED7-80A7F5093CF5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EF2E-AC1E-4D39-AF15-7E9FF4CDB5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60CC-2778-45DD-9ED7-80A7F5093CF5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EF2E-AC1E-4D39-AF15-7E9FF4CDB5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160CC-2778-45DD-9ED7-80A7F5093CF5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BEF2E-AC1E-4D39-AF15-7E9FF4CDB50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214577"/>
          </a:xfrm>
        </p:spPr>
        <p:txBody>
          <a:bodyPr>
            <a:normAutofit/>
          </a:bodyPr>
          <a:lstStyle/>
          <a:p>
            <a:r>
              <a:rPr lang="ar-IQ" sz="5400" u="sng" dirty="0" smtClean="0">
                <a:solidFill>
                  <a:srgbClr val="FF0000"/>
                </a:solidFill>
              </a:rPr>
              <a:t>الدفوع الشكلية في قانون المرافعات </a:t>
            </a:r>
            <a:endParaRPr lang="ar-IQ" sz="5400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495552"/>
          </a:xfrm>
        </p:spPr>
        <p:txBody>
          <a:bodyPr>
            <a:noAutofit/>
          </a:bodyPr>
          <a:lstStyle/>
          <a:p>
            <a:r>
              <a:rPr lang="ar-IQ" sz="6000" b="1" dirty="0" smtClean="0"/>
              <a:t>محاضرة من اعداد</a:t>
            </a:r>
          </a:p>
          <a:p>
            <a:r>
              <a:rPr lang="ar-IQ" sz="6000" b="1" dirty="0" smtClean="0"/>
              <a:t>الاستاذ </a:t>
            </a:r>
            <a:r>
              <a:rPr lang="ar-IQ" sz="6000" b="1" dirty="0" smtClean="0"/>
              <a:t>الدكتور </a:t>
            </a:r>
            <a:endParaRPr lang="ar-IQ" sz="6000" b="1" dirty="0" smtClean="0"/>
          </a:p>
          <a:p>
            <a:r>
              <a:rPr lang="ar-IQ" sz="6000" b="1" dirty="0" smtClean="0"/>
              <a:t>علي </a:t>
            </a:r>
            <a:r>
              <a:rPr lang="ar-IQ" sz="6000" b="1" dirty="0" smtClean="0"/>
              <a:t>غسان احمد</a:t>
            </a:r>
            <a:endParaRPr lang="ar-IQ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000" u="sng" dirty="0" smtClean="0">
                <a:solidFill>
                  <a:srgbClr val="FF0000"/>
                </a:solidFill>
              </a:rPr>
              <a:t>مفهوم الدفوع الشكلية </a:t>
            </a:r>
            <a:endParaRPr lang="ar-IQ" sz="60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ان الدفع يعد شكليا اذا كان يرمي الى تعطيل النظر في قضية لسبب يتعلق باختصاص المحكمة او باجراءات الخصومة .</a:t>
            </a:r>
          </a:p>
          <a:p>
            <a:r>
              <a:rPr lang="ar-IQ" dirty="0" smtClean="0"/>
              <a:t>فالدفع الشكلي هو ... ( عقبات غاليا ما تكون وقتية تتعلق بسلامة اجراءات الدعوى ومدى مطابقتها لقانون المرافعات دون مناقشة موضوعها ) .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600" b="1" u="sng" dirty="0" smtClean="0">
                <a:solidFill>
                  <a:srgbClr val="FF0000"/>
                </a:solidFill>
              </a:rPr>
              <a:t>الحق في اثارة الدفع الشكلي </a:t>
            </a:r>
            <a:endParaRPr lang="ar-IQ" sz="6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7430"/>
            <a:ext cx="4038600" cy="3768733"/>
          </a:xfrm>
        </p:spPr>
        <p:txBody>
          <a:bodyPr>
            <a:normAutofit/>
          </a:bodyPr>
          <a:lstStyle/>
          <a:p>
            <a:r>
              <a:rPr lang="ar-IQ" sz="4000" b="1" dirty="0" smtClean="0"/>
              <a:t>اثارة الدفع الشكلي من قبل المحكمة </a:t>
            </a:r>
            <a:endParaRPr lang="ar-IQ" sz="4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b="1" u="sng" dirty="0" smtClean="0">
                <a:solidFill>
                  <a:srgbClr val="FF0000"/>
                </a:solidFill>
              </a:rPr>
              <a:t>تمييز الدفوع عن غيرها من المفاهيم المشابهة لها </a:t>
            </a:r>
            <a:endParaRPr lang="ar-IQ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 smtClean="0">
                <a:solidFill>
                  <a:srgbClr val="FF0000"/>
                </a:solidFill>
              </a:rPr>
              <a:t>الدفوع الشكلية التي يجب ان تثار قبل الدخول في موضوع الدعوى </a:t>
            </a:r>
            <a:endParaRPr lang="ar-IQ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 smtClean="0">
                <a:solidFill>
                  <a:srgbClr val="FF0000"/>
                </a:solidFill>
              </a:rPr>
              <a:t>الدفوع الشكلية التي يجوز ايرادها بعد الدخول باساس الدعوى </a:t>
            </a:r>
            <a:endParaRPr lang="ar-IQ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600" b="1" u="sng" dirty="0" smtClean="0">
                <a:solidFill>
                  <a:srgbClr val="FF0000"/>
                </a:solidFill>
              </a:rPr>
              <a:t>الفصل في الدفع الشكلي </a:t>
            </a:r>
            <a:endParaRPr lang="ar-IQ" sz="66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u="sng" dirty="0" smtClean="0">
                <a:solidFill>
                  <a:srgbClr val="FF0000"/>
                </a:solidFill>
              </a:rPr>
              <a:t>الطعن بقرار المحكمة المتعلقة بالدفوع الشكلية </a:t>
            </a:r>
            <a:endParaRPr lang="ar-IQ" u="sng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245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الدفوع الشكلية في قانون المرافعات </vt:lpstr>
      <vt:lpstr>مفهوم الدفوع الشكلية </vt:lpstr>
      <vt:lpstr>الحق في اثارة الدفع الشكلي </vt:lpstr>
      <vt:lpstr>تمييز الدفوع عن غيرها من المفاهيم المشابهة لها </vt:lpstr>
      <vt:lpstr>الدفوع الشكلية التي يجب ان تثار قبل الدخول في موضوع الدعوى </vt:lpstr>
      <vt:lpstr>الدفوع الشكلية التي يجوز ايرادها بعد الدخول باساس الدعوى </vt:lpstr>
      <vt:lpstr>الفصل في الدفع الشكلي </vt:lpstr>
      <vt:lpstr>الطعن بقرار المحكمة المتعلقة بالدفوع الشكلية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الدفوع الشكلية في قانون المرافعات</dc:title>
  <dc:creator>sww</dc:creator>
  <cp:lastModifiedBy>sww</cp:lastModifiedBy>
  <cp:revision>6</cp:revision>
  <dcterms:created xsi:type="dcterms:W3CDTF">2019-03-16T20:36:09Z</dcterms:created>
  <dcterms:modified xsi:type="dcterms:W3CDTF">2019-03-17T20:24:55Z</dcterms:modified>
</cp:coreProperties>
</file>