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88364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16219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93218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7325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5660D-890E-405A-8141-A2CE44716D07}"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14458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C5660D-890E-405A-8141-A2CE44716D07}"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0547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C5660D-890E-405A-8141-A2CE44716D07}" type="datetimeFigureOut">
              <a:rPr lang="en-GB" smtClean="0"/>
              <a:t>2018-03-12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162015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C5660D-890E-405A-8141-A2CE44716D07}" type="datetimeFigureOut">
              <a:rPr lang="en-GB" smtClean="0"/>
              <a:t>2018-03-12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20487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5660D-890E-405A-8141-A2CE44716D07}" type="datetimeFigureOut">
              <a:rPr lang="en-GB" smtClean="0"/>
              <a:t>2018-03-12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92560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660D-890E-405A-8141-A2CE44716D07}"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291849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660D-890E-405A-8141-A2CE44716D07}"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193495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660D-890E-405A-8141-A2CE44716D07}" type="datetimeFigureOut">
              <a:rPr lang="en-GB" smtClean="0"/>
              <a:t>2018-03-12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5B85F-0EBA-4DF3-A487-BD264E8F7BAD}" type="slidenum">
              <a:rPr lang="en-GB" smtClean="0"/>
              <a:t>‹#›</a:t>
            </a:fld>
            <a:endParaRPr lang="en-GB"/>
          </a:p>
        </p:txBody>
      </p:sp>
    </p:spTree>
    <p:extLst>
      <p:ext uri="{BB962C8B-B14F-4D97-AF65-F5344CB8AC3E}">
        <p14:creationId xmlns:p14="http://schemas.microsoft.com/office/powerpoint/2010/main" val="1331230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2327" y="-1475365"/>
            <a:ext cx="9144000" cy="2387600"/>
          </a:xfrm>
        </p:spPr>
        <p:txBody>
          <a:bodyPr>
            <a:normAutofit/>
          </a:bodyPr>
          <a:lstStyle/>
          <a:p>
            <a:r>
              <a:rPr lang="ar-IQ" sz="3200" b="1" dirty="0" smtClean="0"/>
              <a:t>التقادم</a:t>
            </a:r>
            <a:endParaRPr lang="en-GB" sz="3200" b="1" dirty="0"/>
          </a:p>
        </p:txBody>
      </p:sp>
      <p:sp>
        <p:nvSpPr>
          <p:cNvPr id="3" name="Subtitle 2"/>
          <p:cNvSpPr>
            <a:spLocks noGrp="1"/>
          </p:cNvSpPr>
          <p:nvPr>
            <p:ph type="subTitle" idx="1"/>
          </p:nvPr>
        </p:nvSpPr>
        <p:spPr>
          <a:xfrm>
            <a:off x="1302327" y="1160173"/>
            <a:ext cx="9774382" cy="5344535"/>
          </a:xfrm>
        </p:spPr>
        <p:txBody>
          <a:bodyPr>
            <a:normAutofit/>
          </a:bodyPr>
          <a:lstStyle/>
          <a:p>
            <a:pPr lvl="1" algn="r" rtl="1"/>
            <a:r>
              <a:rPr lang="ar-IQ" sz="3200" b="1" dirty="0" smtClean="0"/>
              <a:t>س/ ما هي مدد تقادم الدعوى الصرفية المتعلقة بالاوراق التجارية؟</a:t>
            </a:r>
          </a:p>
          <a:p>
            <a:pPr lvl="1" algn="r" rtl="1"/>
            <a:r>
              <a:rPr lang="ar-IQ" sz="3200" dirty="0" smtClean="0"/>
              <a:t>ج/ طبقا للمادة 132 من قانون التجارية تكون مدة تقادم:-</a:t>
            </a:r>
          </a:p>
          <a:p>
            <a:pPr lvl="1" algn="just" rtl="1"/>
            <a:r>
              <a:rPr lang="ar-IQ" sz="3200" dirty="0" smtClean="0"/>
              <a:t>1- دعوى الحامل ضد المسحوب عليه تنقضي بمضي مدة ثلاثة سنوات محسوبة من ميعاد استحقاق الحوالة.</a:t>
            </a:r>
          </a:p>
          <a:p>
            <a:pPr lvl="1" algn="just" rtl="1"/>
            <a:r>
              <a:rPr lang="ar-IQ" sz="3200" dirty="0" smtClean="0"/>
              <a:t>2- دعوى الحامل قبل الساحب وبقية الملتزمين الصرفيين من مظهرين وضامنين وقابلين بالتدخل تنقضي </a:t>
            </a:r>
            <a:r>
              <a:rPr lang="ar-IQ" sz="3200" b="1" dirty="0" smtClean="0"/>
              <a:t>بمضي مدة سنة </a:t>
            </a:r>
            <a:r>
              <a:rPr lang="ar-IQ" sz="3200" dirty="0" smtClean="0"/>
              <a:t>من تاريخ سحب احتجاج عدم القبول او عدم الوفاء او </a:t>
            </a:r>
            <a:r>
              <a:rPr lang="ar-IQ" sz="3200" b="1" dirty="0" smtClean="0"/>
              <a:t>من تاريخ الاستحقاق </a:t>
            </a:r>
            <a:r>
              <a:rPr lang="ar-IQ" sz="3200" dirty="0" smtClean="0"/>
              <a:t>في حالة اشتمال الحوالة على شرط الرجوع بلا مصاريف.</a:t>
            </a:r>
          </a:p>
          <a:p>
            <a:pPr lvl="1" algn="just" rtl="1"/>
            <a:r>
              <a:rPr lang="ar-IQ" sz="3200" dirty="0" smtClean="0"/>
              <a:t>3- دعوى رجوع المظهرين على بعضهم البعض او على الساحب تنقضي </a:t>
            </a:r>
            <a:r>
              <a:rPr lang="ar-IQ" sz="3200" b="1" dirty="0" smtClean="0"/>
              <a:t>بمضي </a:t>
            </a:r>
            <a:r>
              <a:rPr lang="ar-IQ" sz="3200" b="1" dirty="0" smtClean="0"/>
              <a:t>ستة اشهر </a:t>
            </a:r>
            <a:r>
              <a:rPr lang="ar-IQ" sz="3200" dirty="0" smtClean="0"/>
              <a:t>من </a:t>
            </a:r>
            <a:r>
              <a:rPr lang="ar-IQ" sz="3200" dirty="0" smtClean="0"/>
              <a:t>اليوم الذي اوفي فيه المظهر الحوالة او من يوم اقامة الدعوى عليه.</a:t>
            </a:r>
            <a:endParaRPr lang="en-GB" sz="3200" dirty="0"/>
          </a:p>
        </p:txBody>
      </p:sp>
    </p:spTree>
    <p:extLst>
      <p:ext uri="{BB962C8B-B14F-4D97-AF65-F5344CB8AC3E}">
        <p14:creationId xmlns:p14="http://schemas.microsoft.com/office/powerpoint/2010/main" val="87718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التقادم</a:t>
            </a:r>
            <a:endParaRPr lang="en-GB" dirty="0"/>
          </a:p>
        </p:txBody>
      </p:sp>
      <p:sp>
        <p:nvSpPr>
          <p:cNvPr id="3" name="Content Placeholder 2"/>
          <p:cNvSpPr>
            <a:spLocks noGrp="1"/>
          </p:cNvSpPr>
          <p:nvPr>
            <p:ph idx="1"/>
          </p:nvPr>
        </p:nvSpPr>
        <p:spPr/>
        <p:txBody>
          <a:bodyPr/>
          <a:lstStyle/>
          <a:p>
            <a:pPr algn="r" rtl="1"/>
            <a:r>
              <a:rPr lang="ar-IQ" dirty="0" smtClean="0"/>
              <a:t>س/ ما هي شروط التمسك بالتقادم؟</a:t>
            </a:r>
          </a:p>
          <a:p>
            <a:pPr algn="r" rtl="1"/>
            <a:r>
              <a:rPr lang="ar-IQ" dirty="0" smtClean="0"/>
              <a:t>1-وجود حولة مستجمعة لشروطها القانونية.</a:t>
            </a:r>
          </a:p>
          <a:p>
            <a:pPr algn="r" rtl="1"/>
            <a:r>
              <a:rPr lang="ar-IQ" dirty="0" smtClean="0"/>
              <a:t>2- يسري التقادم على الدعوى الصرفية المتعلقة بانشاء الحوالة وتداولها وضمانها وقبولها ووفاء مبلغها.</a:t>
            </a:r>
          </a:p>
        </p:txBody>
      </p:sp>
    </p:spTree>
    <p:extLst>
      <p:ext uri="{BB962C8B-B14F-4D97-AF65-F5344CB8AC3E}">
        <p14:creationId xmlns:p14="http://schemas.microsoft.com/office/powerpoint/2010/main" val="389321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التقادم </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هل يترتب على انقضاء الحق الثابت في الحوالة بالتقادم سقوط حقوق حامل الحوالة وبقية الملتزمين الصرفيين نهائيا في مطالبة بعضهم البعض؟</a:t>
            </a:r>
          </a:p>
          <a:p>
            <a:pPr algn="r" rtl="1"/>
            <a:r>
              <a:rPr lang="ar-IQ" dirty="0" smtClean="0"/>
              <a:t>ج/ كلا اذ يستطيع كل من هؤلاء الرجوع على بعضهم البعض استنادا الى العلاقات الخارجية التي كانت سببا في نشات وتداول وضمان وقبول ووفاء الورقة التجارية.</a:t>
            </a:r>
            <a:endParaRPr lang="en-GB" dirty="0" smtClean="0"/>
          </a:p>
          <a:p>
            <a:pPr algn="r" rtl="1"/>
            <a:r>
              <a:rPr lang="ar-IQ" dirty="0" smtClean="0"/>
              <a:t>امثلة:-</a:t>
            </a:r>
          </a:p>
          <a:p>
            <a:pPr algn="r" rtl="1"/>
            <a:r>
              <a:rPr lang="ar-IQ" dirty="0" smtClean="0"/>
              <a:t>يستطيع الحامل الذي سقطت دعواه بالتقادم والمسحوب عليه الذي قبل الحوالة بدون وجود مقابل للوفاء الرجوع على الساحب بدعوى الاثراء بلا سبب لان الاخير لم يدفع شيئا مقابل ما حصل عليه من بضاعة او خدمة.</a:t>
            </a:r>
          </a:p>
          <a:p>
            <a:pPr algn="r" rtl="1"/>
            <a:r>
              <a:rPr lang="ar-IQ" dirty="0" smtClean="0"/>
              <a:t>يستطيع الحامل او المظهر الرجوع على من تلقى منه الحولة بدعوى تستند الى التصرف القانوني الذي كان سببا في تظهيرالحوالة.</a:t>
            </a:r>
          </a:p>
          <a:p>
            <a:pPr algn="r" rtl="1"/>
            <a:endParaRPr lang="en-GB" dirty="0"/>
          </a:p>
        </p:txBody>
      </p:sp>
    </p:spTree>
    <p:extLst>
      <p:ext uri="{BB962C8B-B14F-4D97-AF65-F5344CB8AC3E}">
        <p14:creationId xmlns:p14="http://schemas.microsoft.com/office/powerpoint/2010/main" val="333887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a:t>
            </a:r>
            <a:endParaRPr lang="en-GB" dirty="0"/>
          </a:p>
        </p:txBody>
      </p:sp>
      <p:sp>
        <p:nvSpPr>
          <p:cNvPr id="3" name="Content Placeholder 2"/>
          <p:cNvSpPr>
            <a:spLocks noGrp="1"/>
          </p:cNvSpPr>
          <p:nvPr>
            <p:ph idx="1"/>
          </p:nvPr>
        </p:nvSpPr>
        <p:spPr/>
        <p:txBody>
          <a:bodyPr/>
          <a:lstStyle/>
          <a:p>
            <a:pPr algn="r" rtl="1"/>
            <a:r>
              <a:rPr lang="ar-IQ" dirty="0" smtClean="0"/>
              <a:t>يستطيع الضامن اوالقابل بالتدخل او الموفي بالتدخل الرجوع على المضمون او من حصل القبول اوالوفاء بالتدخل لمصلحته طبقا لاحكام عقد الوكالة او الانابة او الاثراء بدون سبب.</a:t>
            </a:r>
          </a:p>
          <a:p>
            <a:pPr algn="r" rtl="1"/>
            <a:r>
              <a:rPr lang="ar-IQ" dirty="0" smtClean="0"/>
              <a:t>س/ هل تسري احكام وقف المدة وانقطاعها المنصوص عليها في القانون المدني على التقادم المنصوص عليه في المادة 132 من قانون التجارة؟</a:t>
            </a:r>
          </a:p>
          <a:p>
            <a:pPr algn="r" rtl="1"/>
            <a:r>
              <a:rPr lang="ar-IQ" dirty="0" smtClean="0"/>
              <a:t>ج/ نعم على ان يسري الوقف والانقطاع من اخر اجراء في الدعوى.</a:t>
            </a:r>
          </a:p>
          <a:p>
            <a:pPr algn="r" rtl="1"/>
            <a:r>
              <a:rPr lang="ar-IQ" dirty="0" smtClean="0"/>
              <a:t>اذا اثبت مبلغ الحوالة في حكم صادر من محكمة او اقر به المدين </a:t>
            </a:r>
            <a:r>
              <a:rPr lang="ar-IQ" smtClean="0"/>
              <a:t>بسند مستقل ينطوي </a:t>
            </a:r>
            <a:r>
              <a:rPr lang="ar-IQ" dirty="0" smtClean="0"/>
              <a:t>على تجديد </a:t>
            </a:r>
            <a:r>
              <a:rPr lang="ar-IQ" smtClean="0"/>
              <a:t>للالتزام سرى </a:t>
            </a:r>
            <a:r>
              <a:rPr lang="ar-IQ" dirty="0" smtClean="0"/>
              <a:t>بحق هذا الدين التقادم الطويل. </a:t>
            </a:r>
            <a:endParaRPr lang="en-GB" dirty="0"/>
          </a:p>
        </p:txBody>
      </p:sp>
    </p:spTree>
    <p:extLst>
      <p:ext uri="{BB962C8B-B14F-4D97-AF65-F5344CB8AC3E}">
        <p14:creationId xmlns:p14="http://schemas.microsoft.com/office/powerpoint/2010/main" val="3806367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345</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التقادم</vt:lpstr>
      <vt:lpstr>التقادم</vt:lpstr>
      <vt:lpstr>التقادم </vt:lpstr>
      <vt:lpstr>القبول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التقادم</dc:title>
  <dc:creator>R</dc:creator>
  <cp:lastModifiedBy>R</cp:lastModifiedBy>
  <cp:revision>6</cp:revision>
  <dcterms:created xsi:type="dcterms:W3CDTF">2018-02-24T19:57:36Z</dcterms:created>
  <dcterms:modified xsi:type="dcterms:W3CDTF">2018-03-11T21:30:02Z</dcterms:modified>
</cp:coreProperties>
</file>