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7B3-6D7B-4675-8328-D8CC2A9E2EA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49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7B3-6D7B-4675-8328-D8CC2A9E2EA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974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7B3-6D7B-4675-8328-D8CC2A9E2EA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7B3-6D7B-4675-8328-D8CC2A9E2EA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36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7B3-6D7B-4675-8328-D8CC2A9E2EA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31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7B3-6D7B-4675-8328-D8CC2A9E2EA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54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7B3-6D7B-4675-8328-D8CC2A9E2EA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20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7B3-6D7B-4675-8328-D8CC2A9E2EA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9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7B3-6D7B-4675-8328-D8CC2A9E2EA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693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7B3-6D7B-4675-8328-D8CC2A9E2EA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45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687B3-6D7B-4675-8328-D8CC2A9E2EA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85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687B3-6D7B-4675-8328-D8CC2A9E2EA8}" type="datetimeFigureOut">
              <a:rPr lang="en-GB" smtClean="0"/>
              <a:t>18/04/2018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02BFD-5CD0-492C-B59A-060C7E3D8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79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9755" y="-1193800"/>
            <a:ext cx="9144000" cy="2387600"/>
          </a:xfrm>
        </p:spPr>
        <p:txBody>
          <a:bodyPr/>
          <a:lstStyle/>
          <a:p>
            <a:r>
              <a:rPr lang="ar-IQ" sz="3200" dirty="0" smtClean="0"/>
              <a:t>التقادم  في الصك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9981" y="1391227"/>
            <a:ext cx="9951027" cy="4905664"/>
          </a:xfrm>
        </p:spPr>
        <p:txBody>
          <a:bodyPr>
            <a:normAutofit lnSpcReduction="10000"/>
          </a:bodyPr>
          <a:lstStyle/>
          <a:p>
            <a:pPr algn="r"/>
            <a:r>
              <a:rPr lang="ar-IQ" dirty="0" smtClean="0"/>
              <a:t>س ما هي مواعيد تقادم الدعوى الصرفية في الصك؟</a:t>
            </a:r>
          </a:p>
          <a:p>
            <a:pPr algn="r"/>
            <a:r>
              <a:rPr lang="ar-IQ" dirty="0" smtClean="0"/>
              <a:t>ج المادة 175 :-</a:t>
            </a:r>
          </a:p>
          <a:p>
            <a:pPr algn="r" rtl="1"/>
            <a:r>
              <a:rPr lang="ar-IQ" dirty="0"/>
              <a:t>اولا : تتقادم دعوى رجوع حامل </a:t>
            </a:r>
            <a:r>
              <a:rPr lang="ar-IQ" dirty="0" smtClean="0"/>
              <a:t>الصك على </a:t>
            </a:r>
            <a:r>
              <a:rPr lang="ar-IQ" dirty="0"/>
              <a:t>الساحب والمظهرين وغيرهم من الملتزمين بدفع قيمته بمضي ستة اشهر </a:t>
            </a:r>
            <a:r>
              <a:rPr lang="ar-IQ" dirty="0" smtClean="0"/>
              <a:t>من انقضاء </a:t>
            </a:r>
            <a:r>
              <a:rPr lang="ar-IQ" dirty="0"/>
              <a:t>ميعاد تقديمه.</a:t>
            </a:r>
          </a:p>
          <a:p>
            <a:pPr algn="r" rtl="1"/>
            <a:r>
              <a:rPr lang="ar-IQ" dirty="0"/>
              <a:t>ثانيا : تتقادم دعوى الحامل على المسحوب عليه بمضي ثلاث سنوات من انقضاء مدة تقديم </a:t>
            </a:r>
            <a:r>
              <a:rPr lang="ar-IQ" dirty="0" smtClean="0"/>
              <a:t>الصك.</a:t>
            </a:r>
          </a:p>
          <a:p>
            <a:pPr algn="r" rtl="1"/>
            <a:r>
              <a:rPr lang="ar-IQ" dirty="0" smtClean="0"/>
              <a:t>س/ وضح السبب في عدم تحديد المادة 175 مدة تقادم دعوى الحامل قبل المسحوب عليه؟</a:t>
            </a:r>
          </a:p>
          <a:p>
            <a:pPr algn="r" rtl="1"/>
            <a:r>
              <a:rPr lang="ar-IQ" dirty="0" smtClean="0"/>
              <a:t>ج لان المسحوب عليه لا يتعهد شخصيا بالوفاء بمبلغ الصك الذي لا يرد عليه قبوله.</a:t>
            </a:r>
          </a:p>
          <a:p>
            <a:pPr algn="r" rtl="1"/>
            <a:r>
              <a:rPr lang="ar-IQ" dirty="0" smtClean="0"/>
              <a:t>س/ هل يترتب على انقضاء مواعيد التقادم المنصوص عليها في المادة 175 سقوط حق الحامل نهائيا في الرجوع على الملتزمين الصرفيين؟</a:t>
            </a:r>
          </a:p>
          <a:p>
            <a:pPr rtl="1"/>
            <a:r>
              <a:rPr lang="ar-IQ" dirty="0" smtClean="0"/>
              <a:t>ج تنص المادة 177 من قانون التجارة على انه «</a:t>
            </a:r>
            <a:r>
              <a:rPr lang="ar-IQ" dirty="0"/>
              <a:t>يجوز للحامل رغم تقادم دعوى المطالبة بقيمة </a:t>
            </a:r>
            <a:r>
              <a:rPr lang="ar-IQ" dirty="0" smtClean="0"/>
              <a:t>الصك ان </a:t>
            </a:r>
            <a:r>
              <a:rPr lang="ar-IQ" dirty="0"/>
              <a:t>يطالب الساحب الذي لم يقدم مقابل الوفاء او قدمه واسترده </a:t>
            </a:r>
            <a:r>
              <a:rPr lang="ar-IQ" dirty="0" smtClean="0"/>
              <a:t>كله او بعضه </a:t>
            </a:r>
            <a:r>
              <a:rPr lang="ar-IQ" dirty="0"/>
              <a:t>برد ما اثرى به دون وجه </a:t>
            </a:r>
            <a:r>
              <a:rPr lang="ar-IQ" dirty="0" smtClean="0"/>
              <a:t>حق».</a:t>
            </a:r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675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التقادم في الصك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س/ متى تنقطع مدة التقادم المنصوص عليها في المادة 175؟</a:t>
            </a:r>
          </a:p>
          <a:p>
            <a:pPr algn="r" rtl="1"/>
            <a:r>
              <a:rPr lang="ar-IQ" dirty="0" smtClean="0"/>
              <a:t>ج </a:t>
            </a:r>
            <a:r>
              <a:rPr lang="ar-IQ" dirty="0"/>
              <a:t>تنص المادة </a:t>
            </a:r>
            <a:r>
              <a:rPr lang="ar-IQ" dirty="0" smtClean="0"/>
              <a:t>176 على الاتي:-</a:t>
            </a:r>
          </a:p>
          <a:p>
            <a:pPr algn="r" rtl="1"/>
            <a:r>
              <a:rPr lang="ar-IQ" dirty="0"/>
              <a:t>اولا : اذا أقيمت الدعوى فلا تسري مدد التقادم المنصوص عليها في المادة ( 175 ) من هذا القانون الا من يوم اخر </a:t>
            </a:r>
            <a:r>
              <a:rPr lang="ar-IQ" dirty="0" smtClean="0"/>
              <a:t>اجراء فيها</a:t>
            </a:r>
            <a:r>
              <a:rPr lang="ar-IQ" dirty="0"/>
              <a:t>.</a:t>
            </a:r>
          </a:p>
          <a:p>
            <a:pPr algn="r" rtl="1"/>
            <a:r>
              <a:rPr lang="ar-IQ" dirty="0"/>
              <a:t>ثانيا : لا تسري المدد </a:t>
            </a:r>
            <a:r>
              <a:rPr lang="ar-IQ" dirty="0" smtClean="0"/>
              <a:t>المذكورة </a:t>
            </a:r>
            <a:r>
              <a:rPr lang="ar-IQ" dirty="0"/>
              <a:t>اذا صدر حكم بالدين او اقر به المدين بورقة مستقلة اقراراً يترتب عليه تجديد الدين</a:t>
            </a:r>
            <a:r>
              <a:rPr lang="ar-IQ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9617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mtClean="0"/>
              <a:t>التقادم في الصك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/>
              <a:t>س/ متى تتوقف مدة التقادم المنصوص عليها في المادة 175 من قانون التجارة؟ </a:t>
            </a:r>
          </a:p>
          <a:p>
            <a:pPr algn="r" rtl="1"/>
            <a:r>
              <a:rPr lang="ar-IQ" dirty="0" smtClean="0"/>
              <a:t>ج تتوقف </a:t>
            </a:r>
            <a:r>
              <a:rPr lang="ar-IQ" dirty="0"/>
              <a:t>مدة التقادم وفقا </a:t>
            </a:r>
            <a:r>
              <a:rPr lang="ar-IQ" dirty="0" smtClean="0"/>
              <a:t>للاسباب العامة الواردة في القانون المدني والمنصوص عليها في المواد 435-436 وهي:-</a:t>
            </a:r>
          </a:p>
          <a:p>
            <a:pPr algn="r" rtl="1"/>
            <a:r>
              <a:rPr lang="ar-IQ" dirty="0" smtClean="0"/>
              <a:t> 1- العذر الشرعي </a:t>
            </a:r>
            <a:r>
              <a:rPr lang="ar-IQ" dirty="0"/>
              <a:t>كان يكون المدعي صغیراً </a:t>
            </a:r>
            <a:r>
              <a:rPr lang="ar-IQ" dirty="0" smtClean="0"/>
              <a:t>او محجوراً </a:t>
            </a:r>
            <a:r>
              <a:rPr lang="ar-IQ" dirty="0"/>
              <a:t>ولیس له ولي او غائبا في بلاد اجنبیة نائیة او ان تكون الدعوى بین الزوجین او </a:t>
            </a:r>
            <a:r>
              <a:rPr lang="ar-IQ" dirty="0" smtClean="0"/>
              <a:t>بین الاصول </a:t>
            </a:r>
            <a:r>
              <a:rPr lang="ar-IQ" dirty="0"/>
              <a:t>والفروع </a:t>
            </a:r>
            <a:endParaRPr lang="ar-IQ" dirty="0" smtClean="0"/>
          </a:p>
          <a:p>
            <a:pPr algn="r" rtl="1"/>
            <a:r>
              <a:rPr lang="ar-IQ" smtClean="0"/>
              <a:t>2- اي مانع </a:t>
            </a:r>
            <a:r>
              <a:rPr lang="ar-IQ" dirty="0"/>
              <a:t>آخر يستحیل معه على المدعي ان يطالب </a:t>
            </a:r>
            <a:r>
              <a:rPr lang="ar-IQ" dirty="0" smtClean="0"/>
              <a:t>بحقه.</a:t>
            </a:r>
          </a:p>
          <a:p>
            <a:pPr algn="r" rtl="1"/>
            <a:r>
              <a:rPr lang="ar-IQ" dirty="0" smtClean="0"/>
              <a:t>الماد 436 تنص «</a:t>
            </a:r>
            <a:r>
              <a:rPr lang="ar-IQ" dirty="0"/>
              <a:t>اذا ترك بعض الورثة الدعوى بدين مورثھم من غیر عذر المدة المقررة وكان لباقي الورثة </a:t>
            </a:r>
            <a:r>
              <a:rPr lang="ar-IQ" dirty="0" smtClean="0"/>
              <a:t>عذر شرعي </a:t>
            </a:r>
            <a:r>
              <a:rPr lang="ar-IQ" dirty="0"/>
              <a:t>تسمع دعوى ھؤلاء بقدر حصتھم من </a:t>
            </a:r>
            <a:r>
              <a:rPr lang="ar-IQ" dirty="0" smtClean="0"/>
              <a:t>الدين».</a:t>
            </a:r>
            <a:endParaRPr lang="en-GB" dirty="0" smtClean="0"/>
          </a:p>
          <a:p>
            <a:pPr algn="r" rt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265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329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التقادم  في الصك</vt:lpstr>
      <vt:lpstr>التقادم في الصك</vt:lpstr>
      <vt:lpstr>التقادم في الصك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التقادم  في الصك</dc:title>
  <dc:creator>R</dc:creator>
  <cp:lastModifiedBy>DR.Ahmed Saker 2O14</cp:lastModifiedBy>
  <cp:revision>5</cp:revision>
  <dcterms:created xsi:type="dcterms:W3CDTF">2018-04-13T16:45:40Z</dcterms:created>
  <dcterms:modified xsi:type="dcterms:W3CDTF">2018-04-18T08:02:01Z</dcterms:modified>
</cp:coreProperties>
</file>